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35" r:id="rId5"/>
    <p:sldId id="336" r:id="rId6"/>
    <p:sldId id="338" r:id="rId7"/>
    <p:sldId id="339" r:id="rId8"/>
    <p:sldId id="343" r:id="rId9"/>
    <p:sldId id="341" r:id="rId10"/>
    <p:sldId id="345" r:id="rId11"/>
    <p:sldId id="348" r:id="rId12"/>
    <p:sldId id="3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5147D-8BF0-4DA3-A835-ED7990386057}" v="87" dt="2024-06-10T03:00:18.076"/>
    <p1510:client id="{DC395EF7-2E7C-4F1F-BAAE-F4A9F6A5778A}" v="53" dt="2024-06-10T03:23:07.890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366" autoAdjust="0"/>
  </p:normalViewPr>
  <p:slideViewPr>
    <p:cSldViewPr snapToGrid="0">
      <p:cViewPr varScale="1">
        <p:scale>
          <a:sx n="73" d="100"/>
          <a:sy n="73" d="100"/>
        </p:scale>
        <p:origin x="1070" y="5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LaCour" userId="3e1779f9bf92e05c" providerId="LiveId" clId="{1A65147D-8BF0-4DA3-A835-ED7990386057}"/>
    <pc:docChg chg="undo custSel addSld delSld modSld sldOrd">
      <pc:chgData name="Andre LaCour" userId="3e1779f9bf92e05c" providerId="LiveId" clId="{1A65147D-8BF0-4DA3-A835-ED7990386057}" dt="2024-06-10T03:00:18.060" v="2815"/>
      <pc:docMkLst>
        <pc:docMk/>
      </pc:docMkLst>
      <pc:sldChg chg="addSp delSp modSp mod modTransition modAnim modNotesTx">
        <pc:chgData name="Andre LaCour" userId="3e1779f9bf92e05c" providerId="LiveId" clId="{1A65147D-8BF0-4DA3-A835-ED7990386057}" dt="2024-06-10T02:45:02.830" v="2561"/>
        <pc:sldMkLst>
          <pc:docMk/>
          <pc:sldMk cId="954410245" sldId="335"/>
        </pc:sldMkLst>
        <pc:spChg chg="mod">
          <ac:chgData name="Andre LaCour" userId="3e1779f9bf92e05c" providerId="LiveId" clId="{1A65147D-8BF0-4DA3-A835-ED7990386057}" dt="2024-06-10T02:13:06.573" v="741" actId="1076"/>
          <ac:spMkLst>
            <pc:docMk/>
            <pc:sldMk cId="954410245" sldId="335"/>
            <ac:spMk id="2" creationId="{73A6CB27-0478-1E5A-D547-E78571BE3A06}"/>
          </ac:spMkLst>
        </pc:spChg>
        <pc:picChg chg="add del mod ord">
          <ac:chgData name="Andre LaCour" userId="3e1779f9bf92e05c" providerId="LiveId" clId="{1A65147D-8BF0-4DA3-A835-ED7990386057}" dt="2024-06-10T02:45:02.830" v="2561"/>
          <ac:picMkLst>
            <pc:docMk/>
            <pc:sldMk cId="954410245" sldId="335"/>
            <ac:picMk id="7" creationId="{50BD2E74-3528-BF8F-C5D0-05D71F23D7B4}"/>
          </ac:picMkLst>
        </pc:picChg>
        <pc:picChg chg="add mod">
          <ac:chgData name="Andre LaCour" userId="3e1779f9bf92e05c" providerId="LiveId" clId="{1A65147D-8BF0-4DA3-A835-ED7990386057}" dt="2024-06-10T02:45:02.830" v="2561"/>
          <ac:picMkLst>
            <pc:docMk/>
            <pc:sldMk cId="954410245" sldId="335"/>
            <ac:picMk id="8" creationId="{91358DE1-85FD-71DD-FBBF-CBCE507DD8AE}"/>
          </ac:picMkLst>
        </pc:picChg>
        <pc:picChg chg="add del mod">
          <ac:chgData name="Andre LaCour" userId="3e1779f9bf92e05c" providerId="LiveId" clId="{1A65147D-8BF0-4DA3-A835-ED7990386057}" dt="2024-06-10T01:47:57.900" v="713"/>
          <ac:picMkLst>
            <pc:docMk/>
            <pc:sldMk cId="954410245" sldId="335"/>
            <ac:picMk id="8" creationId="{EC6D117B-A114-F8F5-7834-B00EE5EED6EC}"/>
          </ac:picMkLst>
        </pc:picChg>
        <pc:picChg chg="add del mod ord">
          <ac:chgData name="Andre LaCour" userId="3e1779f9bf92e05c" providerId="LiveId" clId="{1A65147D-8BF0-4DA3-A835-ED7990386057}" dt="2024-06-10T01:48:27.619" v="714"/>
          <ac:picMkLst>
            <pc:docMk/>
            <pc:sldMk cId="954410245" sldId="335"/>
            <ac:picMk id="12" creationId="{6E67FDFC-1359-BB33-0151-7C2FBD30A166}"/>
          </ac:picMkLst>
        </pc:picChg>
        <pc:picChg chg="add del mod">
          <ac:chgData name="Andre LaCour" userId="3e1779f9bf92e05c" providerId="LiveId" clId="{1A65147D-8BF0-4DA3-A835-ED7990386057}" dt="2024-06-10T02:44:31.342" v="2560"/>
          <ac:picMkLst>
            <pc:docMk/>
            <pc:sldMk cId="954410245" sldId="335"/>
            <ac:picMk id="13" creationId="{B56A3960-BAA8-D658-EAFF-BD2CF7F1A13C}"/>
          </ac:picMkLst>
        </pc:picChg>
      </pc:sldChg>
      <pc:sldChg chg="addSp delSp modSp mod modTransition modAnim modNotesTx">
        <pc:chgData name="Andre LaCour" userId="3e1779f9bf92e05c" providerId="LiveId" clId="{1A65147D-8BF0-4DA3-A835-ED7990386057}" dt="2024-06-10T02:58:33.895" v="2812" actId="20577"/>
        <pc:sldMkLst>
          <pc:docMk/>
          <pc:sldMk cId="582749365" sldId="336"/>
        </pc:sldMkLst>
        <pc:spChg chg="mod">
          <ac:chgData name="Andre LaCour" userId="3e1779f9bf92e05c" providerId="LiveId" clId="{1A65147D-8BF0-4DA3-A835-ED7990386057}" dt="2024-06-09T16:39:32.284" v="72" actId="20577"/>
          <ac:spMkLst>
            <pc:docMk/>
            <pc:sldMk cId="582749365" sldId="336"/>
            <ac:spMk id="2" creationId="{08F0870A-EBCD-13FC-D1A2-49C555C48170}"/>
          </ac:spMkLst>
        </pc:spChg>
        <pc:spChg chg="add">
          <ac:chgData name="Andre LaCour" userId="3e1779f9bf92e05c" providerId="LiveId" clId="{1A65147D-8BF0-4DA3-A835-ED7990386057}" dt="2024-06-09T16:40:07.364" v="84"/>
          <ac:spMkLst>
            <pc:docMk/>
            <pc:sldMk cId="582749365" sldId="336"/>
            <ac:spMk id="4" creationId="{71A6F38B-D575-2F24-9B63-08ABB672F06D}"/>
          </ac:spMkLst>
        </pc:spChg>
        <pc:spChg chg="mod">
          <ac:chgData name="Andre LaCour" userId="3e1779f9bf92e05c" providerId="LiveId" clId="{1A65147D-8BF0-4DA3-A835-ED7990386057}" dt="2024-06-09T16:40:48.503" v="108" actId="20577"/>
          <ac:spMkLst>
            <pc:docMk/>
            <pc:sldMk cId="582749365" sldId="336"/>
            <ac:spMk id="7" creationId="{70B4EC43-20C2-1DA5-646B-B8D26CF7D003}"/>
          </ac:spMkLst>
        </pc:spChg>
        <pc:picChg chg="add del mod ord">
          <ac:chgData name="Andre LaCour" userId="3e1779f9bf92e05c" providerId="LiveId" clId="{1A65147D-8BF0-4DA3-A835-ED7990386057}" dt="2024-06-10T02:46:00.738" v="2562"/>
          <ac:picMkLst>
            <pc:docMk/>
            <pc:sldMk cId="582749365" sldId="336"/>
            <ac:picMk id="9" creationId="{F9A75935-3306-50D7-4DC3-211A9E7512B6}"/>
          </ac:picMkLst>
        </pc:picChg>
        <pc:picChg chg="add mod">
          <ac:chgData name="Andre LaCour" userId="3e1779f9bf92e05c" providerId="LiveId" clId="{1A65147D-8BF0-4DA3-A835-ED7990386057}" dt="2024-06-10T02:46:00.738" v="2562"/>
          <ac:picMkLst>
            <pc:docMk/>
            <pc:sldMk cId="582749365" sldId="336"/>
            <ac:picMk id="10" creationId="{97C5C27C-D030-15EE-0C0E-2A43C562B425}"/>
          </ac:picMkLst>
        </pc:picChg>
        <pc:picChg chg="add del mod">
          <ac:chgData name="Andre LaCour" userId="3e1779f9bf92e05c" providerId="LiveId" clId="{1A65147D-8BF0-4DA3-A835-ED7990386057}" dt="2024-06-10T01:50:38.777" v="717"/>
          <ac:picMkLst>
            <pc:docMk/>
            <pc:sldMk cId="582749365" sldId="336"/>
            <ac:picMk id="11" creationId="{AA09305B-9D55-02C3-16C2-4CE9B9879792}"/>
          </ac:picMkLst>
        </pc:picChg>
        <pc:picChg chg="add del mod ord">
          <ac:chgData name="Andre LaCour" userId="3e1779f9bf92e05c" providerId="LiveId" clId="{1A65147D-8BF0-4DA3-A835-ED7990386057}" dt="2024-06-10T01:50:45.302" v="718"/>
          <ac:picMkLst>
            <pc:docMk/>
            <pc:sldMk cId="582749365" sldId="336"/>
            <ac:picMk id="14" creationId="{10C9940B-5861-CA7E-2891-66F7D2EBD6DA}"/>
          </ac:picMkLst>
        </pc:picChg>
        <pc:picChg chg="add del mod">
          <ac:chgData name="Andre LaCour" userId="3e1779f9bf92e05c" providerId="LiveId" clId="{1A65147D-8BF0-4DA3-A835-ED7990386057}" dt="2024-06-10T01:50:47.590" v="720"/>
          <ac:picMkLst>
            <pc:docMk/>
            <pc:sldMk cId="582749365" sldId="336"/>
            <ac:picMk id="15" creationId="{DB6AB7DE-6763-604B-69F2-073C708F0438}"/>
          </ac:picMkLst>
        </pc:picChg>
        <pc:picChg chg="add del mod ord">
          <ac:chgData name="Andre LaCour" userId="3e1779f9bf92e05c" providerId="LiveId" clId="{1A65147D-8BF0-4DA3-A835-ED7990386057}" dt="2024-06-10T01:51:41.848" v="721"/>
          <ac:picMkLst>
            <pc:docMk/>
            <pc:sldMk cId="582749365" sldId="336"/>
            <ac:picMk id="18" creationId="{43CF0D9F-AB48-8049-206A-839958730F42}"/>
          </ac:picMkLst>
        </pc:picChg>
        <pc:picChg chg="add del mod">
          <ac:chgData name="Andre LaCour" userId="3e1779f9bf92e05c" providerId="LiveId" clId="{1A65147D-8BF0-4DA3-A835-ED7990386057}" dt="2024-06-10T02:44:31.342" v="2560"/>
          <ac:picMkLst>
            <pc:docMk/>
            <pc:sldMk cId="582749365" sldId="336"/>
            <ac:picMk id="19" creationId="{D4CF9345-3F02-C94B-3AAD-4CD55A62B841}"/>
          </ac:picMkLst>
        </pc:picChg>
      </pc:sldChg>
      <pc:sldChg chg="addSp delSp modSp mod modTransition modAnim modNotesTx">
        <pc:chgData name="Andre LaCour" userId="3e1779f9bf92e05c" providerId="LiveId" clId="{1A65147D-8BF0-4DA3-A835-ED7990386057}" dt="2024-06-10T02:47:52.724" v="2568"/>
        <pc:sldMkLst>
          <pc:docMk/>
          <pc:sldMk cId="3786907341" sldId="337"/>
        </pc:sldMkLst>
        <pc:spChg chg="mod">
          <ac:chgData name="Andre LaCour" userId="3e1779f9bf92e05c" providerId="LiveId" clId="{1A65147D-8BF0-4DA3-A835-ED7990386057}" dt="2024-06-09T16:41:13.649" v="126" actId="20577"/>
          <ac:spMkLst>
            <pc:docMk/>
            <pc:sldMk cId="3786907341" sldId="337"/>
            <ac:spMk id="2" creationId="{EA5BA0C7-4B10-03D7-2211-750D1F9E5A8A}"/>
          </ac:spMkLst>
        </pc:spChg>
        <pc:picChg chg="add del mod">
          <ac:chgData name="Andre LaCour" userId="3e1779f9bf92e05c" providerId="LiveId" clId="{1A65147D-8BF0-4DA3-A835-ED7990386057}" dt="2024-06-10T01:52:02.850" v="724"/>
          <ac:picMkLst>
            <pc:docMk/>
            <pc:sldMk cId="3786907341" sldId="337"/>
            <ac:picMk id="5" creationId="{E5C4433A-CD4A-46F3-8E02-379C0D5C7E44}"/>
          </ac:picMkLst>
        </pc:picChg>
        <pc:picChg chg="add del mod ord">
          <ac:chgData name="Andre LaCour" userId="3e1779f9bf92e05c" providerId="LiveId" clId="{1A65147D-8BF0-4DA3-A835-ED7990386057}" dt="2024-06-10T02:46:42.252" v="2563"/>
          <ac:picMkLst>
            <pc:docMk/>
            <pc:sldMk cId="3786907341" sldId="337"/>
            <ac:picMk id="6" creationId="{C14E3B9C-E9D9-4754-5E7B-C190A6EC0E40}"/>
          </ac:picMkLst>
        </pc:picChg>
        <pc:picChg chg="add del mod">
          <ac:chgData name="Andre LaCour" userId="3e1779f9bf92e05c" providerId="LiveId" clId="{1A65147D-8BF0-4DA3-A835-ED7990386057}" dt="2024-06-10T02:47:15.838" v="2567"/>
          <ac:picMkLst>
            <pc:docMk/>
            <pc:sldMk cId="3786907341" sldId="337"/>
            <ac:picMk id="7" creationId="{CF74239A-132F-4426-0934-C5C7E0D1B26E}"/>
          </ac:picMkLst>
        </pc:picChg>
        <pc:picChg chg="add del mod ord">
          <ac:chgData name="Andre LaCour" userId="3e1779f9bf92e05c" providerId="LiveId" clId="{1A65147D-8BF0-4DA3-A835-ED7990386057}" dt="2024-06-10T01:52:44.321" v="725"/>
          <ac:picMkLst>
            <pc:docMk/>
            <pc:sldMk cId="3786907341" sldId="337"/>
            <ac:picMk id="8" creationId="{AD5F3FEA-8E1C-7C30-F8E1-FC177F13DD6E}"/>
          </ac:picMkLst>
        </pc:picChg>
        <pc:picChg chg="add del mod">
          <ac:chgData name="Andre LaCour" userId="3e1779f9bf92e05c" providerId="LiveId" clId="{1A65147D-8BF0-4DA3-A835-ED7990386057}" dt="2024-06-10T02:44:31.342" v="2560"/>
          <ac:picMkLst>
            <pc:docMk/>
            <pc:sldMk cId="3786907341" sldId="337"/>
            <ac:picMk id="9" creationId="{E458A4F1-0884-D83D-3B77-0E8BA4498278}"/>
          </ac:picMkLst>
        </pc:picChg>
        <pc:picChg chg="add del mod ord">
          <ac:chgData name="Andre LaCour" userId="3e1779f9bf92e05c" providerId="LiveId" clId="{1A65147D-8BF0-4DA3-A835-ED7990386057}" dt="2024-06-10T02:47:52.724" v="2568"/>
          <ac:picMkLst>
            <pc:docMk/>
            <pc:sldMk cId="3786907341" sldId="337"/>
            <ac:picMk id="13" creationId="{47C930D7-9043-9540-F1E3-D90F449551C4}"/>
          </ac:picMkLst>
        </pc:picChg>
        <pc:picChg chg="add mod">
          <ac:chgData name="Andre LaCour" userId="3e1779f9bf92e05c" providerId="LiveId" clId="{1A65147D-8BF0-4DA3-A835-ED7990386057}" dt="2024-06-10T02:47:52.724" v="2568"/>
          <ac:picMkLst>
            <pc:docMk/>
            <pc:sldMk cId="3786907341" sldId="337"/>
            <ac:picMk id="14" creationId="{836272E3-E270-5BEC-AC38-0FF0EDACC811}"/>
          </ac:picMkLst>
        </pc:picChg>
      </pc:sldChg>
      <pc:sldChg chg="addSp delSp modSp mod modTransition modAnim modNotesTx">
        <pc:chgData name="Andre LaCour" userId="3e1779f9bf92e05c" providerId="LiveId" clId="{1A65147D-8BF0-4DA3-A835-ED7990386057}" dt="2024-06-10T02:58:25.765" v="2810" actId="20577"/>
        <pc:sldMkLst>
          <pc:docMk/>
          <pc:sldMk cId="3590816519" sldId="338"/>
        </pc:sldMkLst>
        <pc:spChg chg="mod">
          <ac:chgData name="Andre LaCour" userId="3e1779f9bf92e05c" providerId="LiveId" clId="{1A65147D-8BF0-4DA3-A835-ED7990386057}" dt="2024-06-09T16:41:39.649" v="134"/>
          <ac:spMkLst>
            <pc:docMk/>
            <pc:sldMk cId="3590816519" sldId="338"/>
            <ac:spMk id="2" creationId="{94C9DDD8-3394-6FB2-960C-451DEBD7F640}"/>
          </ac:spMkLst>
        </pc:spChg>
        <pc:spChg chg="mod">
          <ac:chgData name="Andre LaCour" userId="3e1779f9bf92e05c" providerId="LiveId" clId="{1A65147D-8BF0-4DA3-A835-ED7990386057}" dt="2024-06-09T18:09:34.313" v="710" actId="20577"/>
          <ac:spMkLst>
            <pc:docMk/>
            <pc:sldMk cId="3590816519" sldId="338"/>
            <ac:spMk id="4" creationId="{51D6AA66-EC20-FCAE-04B0-6BEB18463C2D}"/>
          </ac:spMkLst>
        </pc:spChg>
        <pc:picChg chg="add del mod">
          <ac:chgData name="Andre LaCour" userId="3e1779f9bf92e05c" providerId="LiveId" clId="{1A65147D-8BF0-4DA3-A835-ED7990386057}" dt="2024-06-10T01:53:03.990" v="728"/>
          <ac:picMkLst>
            <pc:docMk/>
            <pc:sldMk cId="3590816519" sldId="338"/>
            <ac:picMk id="6" creationId="{AD74778E-DD6E-B7E6-A723-67550A0D44B4}"/>
          </ac:picMkLst>
        </pc:picChg>
        <pc:picChg chg="add del mod ord">
          <ac:chgData name="Andre LaCour" userId="3e1779f9bf92e05c" providerId="LiveId" clId="{1A65147D-8BF0-4DA3-A835-ED7990386057}" dt="2024-06-10T02:51:08.409" v="2585"/>
          <ac:picMkLst>
            <pc:docMk/>
            <pc:sldMk cId="3590816519" sldId="338"/>
            <ac:picMk id="6" creationId="{AF89BEAE-3DF4-ED56-C568-7B1F9CBB1633}"/>
          </ac:picMkLst>
        </pc:picChg>
        <pc:picChg chg="add mod">
          <ac:chgData name="Andre LaCour" userId="3e1779f9bf92e05c" providerId="LiveId" clId="{1A65147D-8BF0-4DA3-A835-ED7990386057}" dt="2024-06-10T02:51:08.409" v="2585"/>
          <ac:picMkLst>
            <pc:docMk/>
            <pc:sldMk cId="3590816519" sldId="338"/>
            <ac:picMk id="7" creationId="{C589EF9B-EF9B-9204-C2B2-5A03CC3C5115}"/>
          </ac:picMkLst>
        </pc:picChg>
        <pc:picChg chg="add del mod ord">
          <ac:chgData name="Andre LaCour" userId="3e1779f9bf92e05c" providerId="LiveId" clId="{1A65147D-8BF0-4DA3-A835-ED7990386057}" dt="2024-06-10T01:54:44.747" v="729"/>
          <ac:picMkLst>
            <pc:docMk/>
            <pc:sldMk cId="3590816519" sldId="338"/>
            <ac:picMk id="8" creationId="{A2A46DC5-760F-F5E4-C133-E75CC732B9BE}"/>
          </ac:picMkLst>
        </pc:picChg>
        <pc:picChg chg="add del mod">
          <ac:chgData name="Andre LaCour" userId="3e1779f9bf92e05c" providerId="LiveId" clId="{1A65147D-8BF0-4DA3-A835-ED7990386057}" dt="2024-06-10T01:54:49.751" v="731"/>
          <ac:picMkLst>
            <pc:docMk/>
            <pc:sldMk cId="3590816519" sldId="338"/>
            <ac:picMk id="9" creationId="{6C939F55-1ABF-03E9-4030-1F1CFCCEAD98}"/>
          </ac:picMkLst>
        </pc:picChg>
        <pc:picChg chg="add del mod ord">
          <ac:chgData name="Andre LaCour" userId="3e1779f9bf92e05c" providerId="LiveId" clId="{1A65147D-8BF0-4DA3-A835-ED7990386057}" dt="2024-06-10T01:58:04.296" v="732"/>
          <ac:picMkLst>
            <pc:docMk/>
            <pc:sldMk cId="3590816519" sldId="338"/>
            <ac:picMk id="13" creationId="{01387F38-A63D-1F49-BA9A-1458E6DF592A}"/>
          </ac:picMkLst>
        </pc:picChg>
        <pc:picChg chg="add del mod">
          <ac:chgData name="Andre LaCour" userId="3e1779f9bf92e05c" providerId="LiveId" clId="{1A65147D-8BF0-4DA3-A835-ED7990386057}" dt="2024-06-10T02:44:31.342" v="2560"/>
          <ac:picMkLst>
            <pc:docMk/>
            <pc:sldMk cId="3590816519" sldId="338"/>
            <ac:picMk id="14" creationId="{58E95F36-CAE1-7768-1E50-7C20C4DF3337}"/>
          </ac:picMkLst>
        </pc:picChg>
      </pc:sldChg>
      <pc:sldChg chg="addSp delSp modSp mod modTransition modAnim modNotesTx">
        <pc:chgData name="Andre LaCour" userId="3e1779f9bf92e05c" providerId="LiveId" clId="{1A65147D-8BF0-4DA3-A835-ED7990386057}" dt="2024-06-10T02:51:48.303" v="2589"/>
        <pc:sldMkLst>
          <pc:docMk/>
          <pc:sldMk cId="2099008355" sldId="339"/>
        </pc:sldMkLst>
        <pc:spChg chg="mod">
          <ac:chgData name="Andre LaCour" userId="3e1779f9bf92e05c" providerId="LiveId" clId="{1A65147D-8BF0-4DA3-A835-ED7990386057}" dt="2024-06-09T16:42:28.480" v="202" actId="20577"/>
          <ac:spMkLst>
            <pc:docMk/>
            <pc:sldMk cId="2099008355" sldId="339"/>
            <ac:spMk id="2" creationId="{C05D45BD-5B25-B32E-F712-18F18E7168E7}"/>
          </ac:spMkLst>
        </pc:spChg>
        <pc:spChg chg="mod">
          <ac:chgData name="Andre LaCour" userId="3e1779f9bf92e05c" providerId="LiveId" clId="{1A65147D-8BF0-4DA3-A835-ED7990386057}" dt="2024-06-09T16:43:03.162" v="262" actId="6549"/>
          <ac:spMkLst>
            <pc:docMk/>
            <pc:sldMk cId="2099008355" sldId="339"/>
            <ac:spMk id="4" creationId="{B931AA74-1B85-8980-9816-4DAB721C1BE4}"/>
          </ac:spMkLst>
        </pc:spChg>
        <pc:picChg chg="add del mod ord">
          <ac:chgData name="Andre LaCour" userId="3e1779f9bf92e05c" providerId="LiveId" clId="{1A65147D-8BF0-4DA3-A835-ED7990386057}" dt="2024-06-10T02:51:17.795" v="2586"/>
          <ac:picMkLst>
            <pc:docMk/>
            <pc:sldMk cId="2099008355" sldId="339"/>
            <ac:picMk id="6" creationId="{18B39E5C-795D-8D3B-BB97-D527005DDCB3}"/>
          </ac:picMkLst>
        </pc:picChg>
        <pc:picChg chg="add del mod">
          <ac:chgData name="Andre LaCour" userId="3e1779f9bf92e05c" providerId="LiveId" clId="{1A65147D-8BF0-4DA3-A835-ED7990386057}" dt="2024-06-10T02:44:31.342" v="2560"/>
          <ac:picMkLst>
            <pc:docMk/>
            <pc:sldMk cId="2099008355" sldId="339"/>
            <ac:picMk id="7" creationId="{4E336DA6-F5DC-E4EB-2C63-795991346BD3}"/>
          </ac:picMkLst>
        </pc:picChg>
        <pc:picChg chg="add del mod">
          <ac:chgData name="Andre LaCour" userId="3e1779f9bf92e05c" providerId="LiveId" clId="{1A65147D-8BF0-4DA3-A835-ED7990386057}" dt="2024-06-10T02:51:18.984" v="2588"/>
          <ac:picMkLst>
            <pc:docMk/>
            <pc:sldMk cId="2099008355" sldId="339"/>
            <ac:picMk id="8" creationId="{ABCB0D07-9472-2857-31C8-06AA5DD1F14A}"/>
          </ac:picMkLst>
        </pc:picChg>
        <pc:picChg chg="add del mod ord">
          <ac:chgData name="Andre LaCour" userId="3e1779f9bf92e05c" providerId="LiveId" clId="{1A65147D-8BF0-4DA3-A835-ED7990386057}" dt="2024-06-10T02:51:48.303" v="2589"/>
          <ac:picMkLst>
            <pc:docMk/>
            <pc:sldMk cId="2099008355" sldId="339"/>
            <ac:picMk id="11" creationId="{47ACBAD5-3DB7-F2CB-1690-86D83C655589}"/>
          </ac:picMkLst>
        </pc:picChg>
        <pc:picChg chg="add mod">
          <ac:chgData name="Andre LaCour" userId="3e1779f9bf92e05c" providerId="LiveId" clId="{1A65147D-8BF0-4DA3-A835-ED7990386057}" dt="2024-06-10T02:51:48.303" v="2589"/>
          <ac:picMkLst>
            <pc:docMk/>
            <pc:sldMk cId="2099008355" sldId="339"/>
            <ac:picMk id="12" creationId="{39C82D94-6591-E585-EAE1-8B49EAC9D6EB}"/>
          </ac:picMkLst>
        </pc:picChg>
      </pc:sldChg>
      <pc:sldChg chg="addSp delSp modSp del mod ord modTransition delAnim modAnim modNotesTx">
        <pc:chgData name="Andre LaCour" userId="3e1779f9bf92e05c" providerId="LiveId" clId="{1A65147D-8BF0-4DA3-A835-ED7990386057}" dt="2024-06-10T02:54:24.767" v="2591" actId="47"/>
        <pc:sldMkLst>
          <pc:docMk/>
          <pc:sldMk cId="4043390973" sldId="340"/>
        </pc:sldMkLst>
        <pc:spChg chg="del mod">
          <ac:chgData name="Andre LaCour" userId="3e1779f9bf92e05c" providerId="LiveId" clId="{1A65147D-8BF0-4DA3-A835-ED7990386057}" dt="2024-06-09T17:40:46.494" v="621" actId="478"/>
          <ac:spMkLst>
            <pc:docMk/>
            <pc:sldMk cId="4043390973" sldId="340"/>
            <ac:spMk id="2" creationId="{66FBF9F0-B02C-F479-3755-F41439C1E147}"/>
          </ac:spMkLst>
        </pc:spChg>
        <pc:spChg chg="del">
          <ac:chgData name="Andre LaCour" userId="3e1779f9bf92e05c" providerId="LiveId" clId="{1A65147D-8BF0-4DA3-A835-ED7990386057}" dt="2024-06-09T17:40:44.549" v="619" actId="478"/>
          <ac:spMkLst>
            <pc:docMk/>
            <pc:sldMk cId="4043390973" sldId="340"/>
            <ac:spMk id="5" creationId="{CE3C8A46-D49C-FB70-9062-B672F2F7FB49}"/>
          </ac:spMkLst>
        </pc:spChg>
        <pc:spChg chg="add del mod">
          <ac:chgData name="Andre LaCour" userId="3e1779f9bf92e05c" providerId="LiveId" clId="{1A65147D-8BF0-4DA3-A835-ED7990386057}" dt="2024-06-09T17:40:48.236" v="622" actId="478"/>
          <ac:spMkLst>
            <pc:docMk/>
            <pc:sldMk cId="4043390973" sldId="340"/>
            <ac:spMk id="6" creationId="{6C7E65FA-6D98-7DF2-6BCA-5FC07E052C60}"/>
          </ac:spMkLst>
        </pc:spChg>
        <pc:spChg chg="add del mod">
          <ac:chgData name="Andre LaCour" userId="3e1779f9bf92e05c" providerId="LiveId" clId="{1A65147D-8BF0-4DA3-A835-ED7990386057}" dt="2024-06-09T17:40:49.066" v="623" actId="478"/>
          <ac:spMkLst>
            <pc:docMk/>
            <pc:sldMk cId="4043390973" sldId="340"/>
            <ac:spMk id="8" creationId="{43048B0F-3D12-353E-4399-B912E87BB220}"/>
          </ac:spMkLst>
        </pc:spChg>
        <pc:picChg chg="add del mod">
          <ac:chgData name="Andre LaCour" userId="3e1779f9bf92e05c" providerId="LiveId" clId="{1A65147D-8BF0-4DA3-A835-ED7990386057}" dt="2024-06-09T17:47:07.828" v="643" actId="478"/>
          <ac:picMkLst>
            <pc:docMk/>
            <pc:sldMk cId="4043390973" sldId="340"/>
            <ac:picMk id="3" creationId="{91C5DF6C-5D58-EDA0-408D-8B5C37A327F7}"/>
          </ac:picMkLst>
        </pc:picChg>
        <pc:picChg chg="add del mod">
          <ac:chgData name="Andre LaCour" userId="3e1779f9bf92e05c" providerId="LiveId" clId="{1A65147D-8BF0-4DA3-A835-ED7990386057}" dt="2024-06-09T17:47:19.767" v="650" actId="478"/>
          <ac:picMkLst>
            <pc:docMk/>
            <pc:sldMk cId="4043390973" sldId="340"/>
            <ac:picMk id="9" creationId="{B19C406D-1C87-9481-CE60-BDBAC62AE890}"/>
          </ac:picMkLst>
        </pc:picChg>
        <pc:picChg chg="add del mod">
          <ac:chgData name="Andre LaCour" userId="3e1779f9bf92e05c" providerId="LiveId" clId="{1A65147D-8BF0-4DA3-A835-ED7990386057}" dt="2024-06-09T17:47:18.705" v="649" actId="478"/>
          <ac:picMkLst>
            <pc:docMk/>
            <pc:sldMk cId="4043390973" sldId="340"/>
            <ac:picMk id="10" creationId="{6583022D-A150-E8FC-058C-F9CDC3A54D62}"/>
          </ac:picMkLst>
        </pc:picChg>
      </pc:sldChg>
      <pc:sldChg chg="addSp delSp modSp mod ord modTransition modAnim modNotesTx">
        <pc:chgData name="Andre LaCour" userId="3e1779f9bf92e05c" providerId="LiveId" clId="{1A65147D-8BF0-4DA3-A835-ED7990386057}" dt="2024-06-10T02:56:09.769" v="2592"/>
        <pc:sldMkLst>
          <pc:docMk/>
          <pc:sldMk cId="1041471105" sldId="341"/>
        </pc:sldMkLst>
        <pc:spChg chg="mod">
          <ac:chgData name="Andre LaCour" userId="3e1779f9bf92e05c" providerId="LiveId" clId="{1A65147D-8BF0-4DA3-A835-ED7990386057}" dt="2024-06-09T16:45:27.132" v="295"/>
          <ac:spMkLst>
            <pc:docMk/>
            <pc:sldMk cId="1041471105" sldId="341"/>
            <ac:spMk id="2" creationId="{F53F4228-0DC4-4119-B9C7-6C936C41E980}"/>
          </ac:spMkLst>
        </pc:spChg>
        <pc:spChg chg="del">
          <ac:chgData name="Andre LaCour" userId="3e1779f9bf92e05c" providerId="LiveId" clId="{1A65147D-8BF0-4DA3-A835-ED7990386057}" dt="2024-06-09T17:01:55.868" v="301" actId="478"/>
          <ac:spMkLst>
            <pc:docMk/>
            <pc:sldMk cId="1041471105" sldId="341"/>
            <ac:spMk id="3" creationId="{714ECC30-C8C7-7D87-4D74-AECB825055F7}"/>
          </ac:spMkLst>
        </pc:spChg>
        <pc:spChg chg="mod">
          <ac:chgData name="Andre LaCour" userId="3e1779f9bf92e05c" providerId="LiveId" clId="{1A65147D-8BF0-4DA3-A835-ED7990386057}" dt="2024-06-09T17:02:00.465" v="303" actId="14100"/>
          <ac:spMkLst>
            <pc:docMk/>
            <pc:sldMk cId="1041471105" sldId="341"/>
            <ac:spMk id="4" creationId="{7658EE59-4D4C-0681-0DD3-18233C3F94A9}"/>
          </ac:spMkLst>
        </pc:spChg>
        <pc:spChg chg="del">
          <ac:chgData name="Andre LaCour" userId="3e1779f9bf92e05c" providerId="LiveId" clId="{1A65147D-8BF0-4DA3-A835-ED7990386057}" dt="2024-06-09T17:01:51.879" v="300" actId="478"/>
          <ac:spMkLst>
            <pc:docMk/>
            <pc:sldMk cId="1041471105" sldId="341"/>
            <ac:spMk id="5" creationId="{8E5B1204-B9F7-0D66-EBAA-9265C1E35527}"/>
          </ac:spMkLst>
        </pc:spChg>
        <pc:spChg chg="add del mod">
          <ac:chgData name="Andre LaCour" userId="3e1779f9bf92e05c" providerId="LiveId" clId="{1A65147D-8BF0-4DA3-A835-ED7990386057}" dt="2024-06-09T17:01:57.392" v="302" actId="478"/>
          <ac:spMkLst>
            <pc:docMk/>
            <pc:sldMk cId="1041471105" sldId="341"/>
            <ac:spMk id="7" creationId="{4B1DA8A9-1327-F728-7078-A07914387D82}"/>
          </ac:spMkLst>
        </pc:spChg>
        <pc:spChg chg="add mod">
          <ac:chgData name="Andre LaCour" userId="3e1779f9bf92e05c" providerId="LiveId" clId="{1A65147D-8BF0-4DA3-A835-ED7990386057}" dt="2024-06-09T17:04:21.008" v="352"/>
          <ac:spMkLst>
            <pc:docMk/>
            <pc:sldMk cId="1041471105" sldId="341"/>
            <ac:spMk id="8" creationId="{18D86441-EE16-C14D-C573-24C456033BC5}"/>
          </ac:spMkLst>
        </pc:spChg>
        <pc:picChg chg="add del mod ord">
          <ac:chgData name="Andre LaCour" userId="3e1779f9bf92e05c" providerId="LiveId" clId="{1A65147D-8BF0-4DA3-A835-ED7990386057}" dt="2024-06-10T02:56:09.769" v="2592"/>
          <ac:picMkLst>
            <pc:docMk/>
            <pc:sldMk cId="1041471105" sldId="341"/>
            <ac:picMk id="3" creationId="{6EADBB3D-7A0F-ED35-7B3E-49F9F43D3814}"/>
          </ac:picMkLst>
        </pc:picChg>
        <pc:picChg chg="add mod">
          <ac:chgData name="Andre LaCour" userId="3e1779f9bf92e05c" providerId="LiveId" clId="{1A65147D-8BF0-4DA3-A835-ED7990386057}" dt="2024-06-10T02:56:09.769" v="2592"/>
          <ac:picMkLst>
            <pc:docMk/>
            <pc:sldMk cId="1041471105" sldId="341"/>
            <ac:picMk id="5" creationId="{E39DA723-C3E2-EC81-0F56-C5C521E254C7}"/>
          </ac:picMkLst>
        </pc:picChg>
        <pc:picChg chg="add del mod">
          <ac:chgData name="Andre LaCour" userId="3e1779f9bf92e05c" providerId="LiveId" clId="{1A65147D-8BF0-4DA3-A835-ED7990386057}" dt="2024-06-10T02:44:31.342" v="2560"/>
          <ac:picMkLst>
            <pc:docMk/>
            <pc:sldMk cId="1041471105" sldId="341"/>
            <ac:picMk id="6" creationId="{81331945-C31A-26FB-093C-767D95141A24}"/>
          </ac:picMkLst>
        </pc:picChg>
      </pc:sldChg>
      <pc:sldChg chg="del">
        <pc:chgData name="Andre LaCour" userId="3e1779f9bf92e05c" providerId="LiveId" clId="{1A65147D-8BF0-4DA3-A835-ED7990386057}" dt="2024-06-09T17:20:03.135" v="355" actId="47"/>
        <pc:sldMkLst>
          <pc:docMk/>
          <pc:sldMk cId="812209034" sldId="342"/>
        </pc:sldMkLst>
      </pc:sldChg>
      <pc:sldChg chg="addSp delSp modSp mod ord modTransition modAnim modNotesTx">
        <pc:chgData name="Andre LaCour" userId="3e1779f9bf92e05c" providerId="LiveId" clId="{1A65147D-8BF0-4DA3-A835-ED7990386057}" dt="2024-06-10T02:54:08.797" v="2590"/>
        <pc:sldMkLst>
          <pc:docMk/>
          <pc:sldMk cId="3813948168" sldId="343"/>
        </pc:sldMkLst>
        <pc:spChg chg="mod">
          <ac:chgData name="Andre LaCour" userId="3e1779f9bf92e05c" providerId="LiveId" clId="{1A65147D-8BF0-4DA3-A835-ED7990386057}" dt="2024-06-09T17:31:18.521" v="523" actId="1076"/>
          <ac:spMkLst>
            <pc:docMk/>
            <pc:sldMk cId="3813948168" sldId="343"/>
            <ac:spMk id="2" creationId="{CD3F54E4-9956-0B33-D845-8F2AAC5EBC56}"/>
          </ac:spMkLst>
        </pc:spChg>
        <pc:spChg chg="del mod">
          <ac:chgData name="Andre LaCour" userId="3e1779f9bf92e05c" providerId="LiveId" clId="{1A65147D-8BF0-4DA3-A835-ED7990386057}" dt="2024-06-09T17:37:02.459" v="593" actId="478"/>
          <ac:spMkLst>
            <pc:docMk/>
            <pc:sldMk cId="3813948168" sldId="343"/>
            <ac:spMk id="4" creationId="{94D20DBB-F3DD-CE0A-DCE1-63F191C0CC47}"/>
          </ac:spMkLst>
        </pc:spChg>
        <pc:spChg chg="add del mod">
          <ac:chgData name="Andre LaCour" userId="3e1779f9bf92e05c" providerId="LiveId" clId="{1A65147D-8BF0-4DA3-A835-ED7990386057}" dt="2024-06-09T17:30:00.832" v="472" actId="478"/>
          <ac:spMkLst>
            <pc:docMk/>
            <pc:sldMk cId="3813948168" sldId="343"/>
            <ac:spMk id="6" creationId="{94ADA9BA-3802-77B8-C7B0-09D7956A5BB6}"/>
          </ac:spMkLst>
        </pc:spChg>
        <pc:spChg chg="add del mod">
          <ac:chgData name="Andre LaCour" userId="3e1779f9bf92e05c" providerId="LiveId" clId="{1A65147D-8BF0-4DA3-A835-ED7990386057}" dt="2024-06-09T17:37:59.072" v="608" actId="478"/>
          <ac:spMkLst>
            <pc:docMk/>
            <pc:sldMk cId="3813948168" sldId="343"/>
            <ac:spMk id="13" creationId="{6B6590EF-1B7B-C461-F8A4-044BD16DF068}"/>
          </ac:spMkLst>
        </pc:spChg>
        <pc:picChg chg="add del mod">
          <ac:chgData name="Andre LaCour" userId="3e1779f9bf92e05c" providerId="LiveId" clId="{1A65147D-8BF0-4DA3-A835-ED7990386057}" dt="2024-06-10T02:44:31.342" v="2560"/>
          <ac:picMkLst>
            <pc:docMk/>
            <pc:sldMk cId="3813948168" sldId="343"/>
            <ac:picMk id="4" creationId="{E608AE17-D4FA-3BE7-C4C3-DCE2D8230564}"/>
          </ac:picMkLst>
        </pc:picChg>
        <pc:picChg chg="add del mod ord">
          <ac:chgData name="Andre LaCour" userId="3e1779f9bf92e05c" providerId="LiveId" clId="{1A65147D-8BF0-4DA3-A835-ED7990386057}" dt="2024-06-10T02:54:08.797" v="2590"/>
          <ac:picMkLst>
            <pc:docMk/>
            <pc:sldMk cId="3813948168" sldId="343"/>
            <ac:picMk id="6" creationId="{2622664C-4460-0298-7DC2-52EDCCBE26FC}"/>
          </ac:picMkLst>
        </pc:picChg>
        <pc:picChg chg="add del mod">
          <ac:chgData name="Andre LaCour" userId="3e1779f9bf92e05c" providerId="LiveId" clId="{1A65147D-8BF0-4DA3-A835-ED7990386057}" dt="2024-06-09T17:32:46.482" v="542" actId="478"/>
          <ac:picMkLst>
            <pc:docMk/>
            <pc:sldMk cId="3813948168" sldId="343"/>
            <ac:picMk id="7" creationId="{925072CA-7ACF-B104-BA9A-198A7E7472CB}"/>
          </ac:picMkLst>
        </pc:picChg>
        <pc:picChg chg="add mod">
          <ac:chgData name="Andre LaCour" userId="3e1779f9bf92e05c" providerId="LiveId" clId="{1A65147D-8BF0-4DA3-A835-ED7990386057}" dt="2024-06-10T02:54:08.797" v="2590"/>
          <ac:picMkLst>
            <pc:docMk/>
            <pc:sldMk cId="3813948168" sldId="343"/>
            <ac:picMk id="7" creationId="{9C0AD60D-AA97-AD74-943E-359CF0A4535C}"/>
          </ac:picMkLst>
        </pc:picChg>
        <pc:picChg chg="add mod ord">
          <ac:chgData name="Andre LaCour" userId="3e1779f9bf92e05c" providerId="LiveId" clId="{1A65147D-8BF0-4DA3-A835-ED7990386057}" dt="2024-06-09T17:38:25.344" v="615" actId="1076"/>
          <ac:picMkLst>
            <pc:docMk/>
            <pc:sldMk cId="3813948168" sldId="343"/>
            <ac:picMk id="8" creationId="{55A9F72A-CBC8-FF9A-7751-9B29CEF0B766}"/>
          </ac:picMkLst>
        </pc:picChg>
        <pc:picChg chg="add mod">
          <ac:chgData name="Andre LaCour" userId="3e1779f9bf92e05c" providerId="LiveId" clId="{1A65147D-8BF0-4DA3-A835-ED7990386057}" dt="2024-06-09T17:38:02.911" v="609" actId="1076"/>
          <ac:picMkLst>
            <pc:docMk/>
            <pc:sldMk cId="3813948168" sldId="343"/>
            <ac:picMk id="9" creationId="{9A6FDAEF-3C03-BE47-2788-474BD174831C}"/>
          </ac:picMkLst>
        </pc:picChg>
        <pc:picChg chg="del">
          <ac:chgData name="Andre LaCour" userId="3e1779f9bf92e05c" providerId="LiveId" clId="{1A65147D-8BF0-4DA3-A835-ED7990386057}" dt="2024-06-09T17:29:42.373" v="469" actId="478"/>
          <ac:picMkLst>
            <pc:docMk/>
            <pc:sldMk cId="3813948168" sldId="343"/>
            <ac:picMk id="10" creationId="{2DB9BC6B-625B-CD8D-FB1A-1E9EBC1544D9}"/>
          </ac:picMkLst>
        </pc:picChg>
        <pc:picChg chg="add mod">
          <ac:chgData name="Andre LaCour" userId="3e1779f9bf92e05c" providerId="LiveId" clId="{1A65147D-8BF0-4DA3-A835-ED7990386057}" dt="2024-06-09T17:38:21.869" v="614" actId="1076"/>
          <ac:picMkLst>
            <pc:docMk/>
            <pc:sldMk cId="3813948168" sldId="343"/>
            <ac:picMk id="11" creationId="{B36FDEA1-0D1C-8607-9430-BAC5665DCE91}"/>
          </ac:picMkLst>
        </pc:picChg>
      </pc:sldChg>
      <pc:sldChg chg="del">
        <pc:chgData name="Andre LaCour" userId="3e1779f9bf92e05c" providerId="LiveId" clId="{1A65147D-8BF0-4DA3-A835-ED7990386057}" dt="2024-06-09T17:20:04.126" v="356" actId="47"/>
        <pc:sldMkLst>
          <pc:docMk/>
          <pc:sldMk cId="3119264358" sldId="344"/>
        </pc:sldMkLst>
      </pc:sldChg>
      <pc:sldChg chg="addSp delSp modSp mod ord modTransition modAnim modNotesTx">
        <pc:chgData name="Andre LaCour" userId="3e1779f9bf92e05c" providerId="LiveId" clId="{1A65147D-8BF0-4DA3-A835-ED7990386057}" dt="2024-06-10T02:59:43.026" v="2813"/>
        <pc:sldMkLst>
          <pc:docMk/>
          <pc:sldMk cId="1684465119" sldId="345"/>
        </pc:sldMkLst>
        <pc:spChg chg="mod">
          <ac:chgData name="Andre LaCour" userId="3e1779f9bf92e05c" providerId="LiveId" clId="{1A65147D-8BF0-4DA3-A835-ED7990386057}" dt="2024-06-09T17:03:12.406" v="321" actId="20577"/>
          <ac:spMkLst>
            <pc:docMk/>
            <pc:sldMk cId="1684465119" sldId="345"/>
            <ac:spMk id="2" creationId="{A28186A1-11A8-21B1-B6A0-AA1A1DAA5A9A}"/>
          </ac:spMkLst>
        </pc:spChg>
        <pc:spChg chg="mod">
          <ac:chgData name="Andre LaCour" userId="3e1779f9bf92e05c" providerId="LiveId" clId="{1A65147D-8BF0-4DA3-A835-ED7990386057}" dt="2024-06-10T02:57:37.470" v="2719" actId="20577"/>
          <ac:spMkLst>
            <pc:docMk/>
            <pc:sldMk cId="1684465119" sldId="345"/>
            <ac:spMk id="5" creationId="{2726E51D-0E5E-98CC-19AE-F6AC7B00BF2E}"/>
          </ac:spMkLst>
        </pc:spChg>
        <pc:spChg chg="add del mod">
          <ac:chgData name="Andre LaCour" userId="3e1779f9bf92e05c" providerId="LiveId" clId="{1A65147D-8BF0-4DA3-A835-ED7990386057}" dt="2024-06-10T02:57:18.495" v="2711" actId="478"/>
          <ac:spMkLst>
            <pc:docMk/>
            <pc:sldMk cId="1684465119" sldId="345"/>
            <ac:spMk id="8" creationId="{3E23FA5F-2436-8E65-276C-E0658F427502}"/>
          </ac:spMkLst>
        </pc:spChg>
        <pc:spChg chg="add">
          <ac:chgData name="Andre LaCour" userId="3e1779f9bf92e05c" providerId="LiveId" clId="{1A65147D-8BF0-4DA3-A835-ED7990386057}" dt="2024-06-10T02:57:27.662" v="2712"/>
          <ac:spMkLst>
            <pc:docMk/>
            <pc:sldMk cId="1684465119" sldId="345"/>
            <ac:spMk id="9" creationId="{33C36867-BE78-0880-69DB-D53C7663D43B}"/>
          </ac:spMkLst>
        </pc:spChg>
        <pc:spChg chg="del">
          <ac:chgData name="Andre LaCour" userId="3e1779f9bf92e05c" providerId="LiveId" clId="{1A65147D-8BF0-4DA3-A835-ED7990386057}" dt="2024-06-10T02:57:16.609" v="2710" actId="478"/>
          <ac:spMkLst>
            <pc:docMk/>
            <pc:sldMk cId="1684465119" sldId="345"/>
            <ac:spMk id="13" creationId="{A36326E3-7418-ADEF-0CFC-09C0C60DE169}"/>
          </ac:spMkLst>
        </pc:spChg>
        <pc:picChg chg="add mod">
          <ac:chgData name="Andre LaCour" userId="3e1779f9bf92e05c" providerId="LiveId" clId="{1A65147D-8BF0-4DA3-A835-ED7990386057}" dt="2024-06-10T02:13:06.918" v="742"/>
          <ac:picMkLst>
            <pc:docMk/>
            <pc:sldMk cId="1684465119" sldId="345"/>
            <ac:picMk id="7" creationId="{631424C2-17A5-3C63-F8AC-D26380681FE5}"/>
          </ac:picMkLst>
        </pc:picChg>
        <pc:picChg chg="add mod">
          <ac:chgData name="Andre LaCour" userId="3e1779f9bf92e05c" providerId="LiveId" clId="{1A65147D-8BF0-4DA3-A835-ED7990386057}" dt="2024-06-10T02:59:43.026" v="2813"/>
          <ac:picMkLst>
            <pc:docMk/>
            <pc:sldMk cId="1684465119" sldId="345"/>
            <ac:picMk id="12" creationId="{ABA8D910-8F63-9C03-192D-EB3C0534B102}"/>
          </ac:picMkLst>
        </pc:picChg>
      </pc:sldChg>
      <pc:sldChg chg="del">
        <pc:chgData name="Andre LaCour" userId="3e1779f9bf92e05c" providerId="LiveId" clId="{1A65147D-8BF0-4DA3-A835-ED7990386057}" dt="2024-06-09T17:20:05.080" v="357" actId="47"/>
        <pc:sldMkLst>
          <pc:docMk/>
          <pc:sldMk cId="2981044871" sldId="346"/>
        </pc:sldMkLst>
      </pc:sldChg>
      <pc:sldChg chg="addSp modSp mod ord modTransition modNotesTx">
        <pc:chgData name="Andre LaCour" userId="3e1779f9bf92e05c" providerId="LiveId" clId="{1A65147D-8BF0-4DA3-A835-ED7990386057}" dt="2024-06-10T03:00:18.060" v="2815"/>
        <pc:sldMkLst>
          <pc:docMk/>
          <pc:sldMk cId="3493061142" sldId="347"/>
        </pc:sldMkLst>
        <pc:spChg chg="mod">
          <ac:chgData name="Andre LaCour" userId="3e1779f9bf92e05c" providerId="LiveId" clId="{1A65147D-8BF0-4DA3-A835-ED7990386057}" dt="2024-06-09T17:20:19.755" v="406" actId="20577"/>
          <ac:spMkLst>
            <pc:docMk/>
            <pc:sldMk cId="3493061142" sldId="347"/>
            <ac:spMk id="3" creationId="{1EC6DB3D-3AE2-9478-3245-FE2F98B96EC7}"/>
          </ac:spMkLst>
        </pc:spChg>
        <pc:picChg chg="add mod">
          <ac:chgData name="Andre LaCour" userId="3e1779f9bf92e05c" providerId="LiveId" clId="{1A65147D-8BF0-4DA3-A835-ED7990386057}" dt="2024-06-10T03:00:18.060" v="2815"/>
          <ac:picMkLst>
            <pc:docMk/>
            <pc:sldMk cId="3493061142" sldId="347"/>
            <ac:picMk id="6" creationId="{8A4BC192-84A2-087C-3814-C8C5C9DA293A}"/>
          </ac:picMkLst>
        </pc:picChg>
      </pc:sldChg>
      <pc:sldChg chg="addSp delSp modSp new mod modTransition modAnim modNotesTx">
        <pc:chgData name="Andre LaCour" userId="3e1779f9bf92e05c" providerId="LiveId" clId="{1A65147D-8BF0-4DA3-A835-ED7990386057}" dt="2024-06-10T03:00:03.715" v="2814"/>
        <pc:sldMkLst>
          <pc:docMk/>
          <pc:sldMk cId="1721268508" sldId="348"/>
        </pc:sldMkLst>
        <pc:spChg chg="mod">
          <ac:chgData name="Andre LaCour" userId="3e1779f9bf92e05c" providerId="LiveId" clId="{1A65147D-8BF0-4DA3-A835-ED7990386057}" dt="2024-06-09T17:03:52.604" v="342" actId="20577"/>
          <ac:spMkLst>
            <pc:docMk/>
            <pc:sldMk cId="1721268508" sldId="348"/>
            <ac:spMk id="2" creationId="{24AD18C6-8842-27B3-507D-D1CD2AFBB065}"/>
          </ac:spMkLst>
        </pc:spChg>
        <pc:spChg chg="mod">
          <ac:chgData name="Andre LaCour" userId="3e1779f9bf92e05c" providerId="LiveId" clId="{1A65147D-8BF0-4DA3-A835-ED7990386057}" dt="2024-06-09T17:18:02.030" v="354" actId="27636"/>
          <ac:spMkLst>
            <pc:docMk/>
            <pc:sldMk cId="1721268508" sldId="348"/>
            <ac:spMk id="3" creationId="{407999EB-1E67-3BE9-DF2B-093EECBAF4B4}"/>
          </ac:spMkLst>
        </pc:spChg>
        <pc:spChg chg="del">
          <ac:chgData name="Andre LaCour" userId="3e1779f9bf92e05c" providerId="LiveId" clId="{1A65147D-8BF0-4DA3-A835-ED7990386057}" dt="2024-06-09T17:04:13.091" v="350" actId="478"/>
          <ac:spMkLst>
            <pc:docMk/>
            <pc:sldMk cId="1721268508" sldId="348"/>
            <ac:spMk id="4" creationId="{F1232C25-D211-B942-8820-2440DCB9D25C}"/>
          </ac:spMkLst>
        </pc:spChg>
        <pc:picChg chg="add mod">
          <ac:chgData name="Andre LaCour" userId="3e1779f9bf92e05c" providerId="LiveId" clId="{1A65147D-8BF0-4DA3-A835-ED7990386057}" dt="2024-06-10T02:13:06.918" v="742"/>
          <ac:picMkLst>
            <pc:docMk/>
            <pc:sldMk cId="1721268508" sldId="348"/>
            <ac:picMk id="6" creationId="{6E3BD99C-DE98-F1F7-A45D-A4C10A0F0563}"/>
          </ac:picMkLst>
        </pc:picChg>
        <pc:picChg chg="add mod">
          <ac:chgData name="Andre LaCour" userId="3e1779f9bf92e05c" providerId="LiveId" clId="{1A65147D-8BF0-4DA3-A835-ED7990386057}" dt="2024-06-10T03:00:03.715" v="2814"/>
          <ac:picMkLst>
            <pc:docMk/>
            <pc:sldMk cId="1721268508" sldId="348"/>
            <ac:picMk id="7" creationId="{A8F1AE05-D66C-F070-450B-DA4D020A3D76}"/>
          </ac:picMkLst>
        </pc:picChg>
      </pc:sldChg>
    </pc:docChg>
  </pc:docChgLst>
  <pc:docChgLst>
    <pc:chgData name="Andre LaCour" userId="3e1779f9bf92e05c" providerId="LiveId" clId="{DC395EF7-2E7C-4F1F-BAAE-F4A9F6A5778A}"/>
    <pc:docChg chg="undo custSel delSld modSld">
      <pc:chgData name="Andre LaCour" userId="3e1779f9bf92e05c" providerId="LiveId" clId="{DC395EF7-2E7C-4F1F-BAAE-F4A9F6A5778A}" dt="2024-06-10T03:23:07.890" v="75"/>
      <pc:docMkLst>
        <pc:docMk/>
      </pc:docMkLst>
      <pc:sldChg chg="addSp delSp modSp mod modTransition modAnim">
        <pc:chgData name="Andre LaCour" userId="3e1779f9bf92e05c" providerId="LiveId" clId="{DC395EF7-2E7C-4F1F-BAAE-F4A9F6A5778A}" dt="2024-06-10T03:12:52.970" v="52"/>
        <pc:sldMkLst>
          <pc:docMk/>
          <pc:sldMk cId="954410245" sldId="335"/>
        </pc:sldMkLst>
        <pc:picChg chg="add del mod ord">
          <ac:chgData name="Andre LaCour" userId="3e1779f9bf92e05c" providerId="LiveId" clId="{DC395EF7-2E7C-4F1F-BAAE-F4A9F6A5778A}" dt="2024-06-10T03:12:52.970" v="52"/>
          <ac:picMkLst>
            <pc:docMk/>
            <pc:sldMk cId="954410245" sldId="335"/>
            <ac:picMk id="6" creationId="{A837F140-3937-0AC8-2468-B7353C594B34}"/>
          </ac:picMkLst>
        </pc:picChg>
        <pc:picChg chg="add mod">
          <ac:chgData name="Andre LaCour" userId="3e1779f9bf92e05c" providerId="LiveId" clId="{DC395EF7-2E7C-4F1F-BAAE-F4A9F6A5778A}" dt="2024-06-10T03:12:52.970" v="52"/>
          <ac:picMkLst>
            <pc:docMk/>
            <pc:sldMk cId="954410245" sldId="335"/>
            <ac:picMk id="7" creationId="{3D82635A-BA79-4BDC-81A9-76488BB03E34}"/>
          </ac:picMkLst>
        </pc:picChg>
        <pc:picChg chg="del">
          <ac:chgData name="Andre LaCour" userId="3e1779f9bf92e05c" providerId="LiveId" clId="{DC395EF7-2E7C-4F1F-BAAE-F4A9F6A5778A}" dt="2024-06-10T03:12:23.084" v="51"/>
          <ac:picMkLst>
            <pc:docMk/>
            <pc:sldMk cId="954410245" sldId="335"/>
            <ac:picMk id="8" creationId="{91358DE1-85FD-71DD-FBBF-CBCE507DD8AE}"/>
          </ac:picMkLst>
        </pc:picChg>
      </pc:sldChg>
      <pc:sldChg chg="addSp delSp modSp mod modTransition modAnim modNotesTx">
        <pc:chgData name="Andre LaCour" userId="3e1779f9bf92e05c" providerId="LiveId" clId="{DC395EF7-2E7C-4F1F-BAAE-F4A9F6A5778A}" dt="2024-06-10T03:13:41.778" v="53"/>
        <pc:sldMkLst>
          <pc:docMk/>
          <pc:sldMk cId="582749365" sldId="336"/>
        </pc:sldMkLst>
        <pc:picChg chg="add del mod ord">
          <ac:chgData name="Andre LaCour" userId="3e1779f9bf92e05c" providerId="LiveId" clId="{DC395EF7-2E7C-4F1F-BAAE-F4A9F6A5778A}" dt="2024-06-10T03:13:41.778" v="53"/>
          <ac:picMkLst>
            <pc:docMk/>
            <pc:sldMk cId="582749365" sldId="336"/>
            <ac:picMk id="5" creationId="{690F1391-6974-068F-16E0-79194EE8F60C}"/>
          </ac:picMkLst>
        </pc:picChg>
        <pc:picChg chg="add mod">
          <ac:chgData name="Andre LaCour" userId="3e1779f9bf92e05c" providerId="LiveId" clId="{DC395EF7-2E7C-4F1F-BAAE-F4A9F6A5778A}" dt="2024-06-10T03:13:41.778" v="53"/>
          <ac:picMkLst>
            <pc:docMk/>
            <pc:sldMk cId="582749365" sldId="336"/>
            <ac:picMk id="6" creationId="{82A0E0A9-709E-0A93-3EF4-888F0A297553}"/>
          </ac:picMkLst>
        </pc:picChg>
        <pc:picChg chg="del">
          <ac:chgData name="Andre LaCour" userId="3e1779f9bf92e05c" providerId="LiveId" clId="{DC395EF7-2E7C-4F1F-BAAE-F4A9F6A5778A}" dt="2024-06-10T03:12:23.084" v="51"/>
          <ac:picMkLst>
            <pc:docMk/>
            <pc:sldMk cId="582749365" sldId="336"/>
            <ac:picMk id="10" creationId="{97C5C27C-D030-15EE-0C0E-2A43C562B425}"/>
          </ac:picMkLst>
        </pc:picChg>
        <pc:picChg chg="add mod">
          <ac:chgData name="Andre LaCour" userId="3e1779f9bf92e05c" providerId="LiveId" clId="{DC395EF7-2E7C-4F1F-BAAE-F4A9F6A5778A}" dt="2024-06-10T03:07:53.764" v="14" actId="1076"/>
          <ac:picMkLst>
            <pc:docMk/>
            <pc:sldMk cId="582749365" sldId="336"/>
            <ac:picMk id="1026" creationId="{DDAAF316-9B5A-5246-C8BA-9FB241C53D9D}"/>
          </ac:picMkLst>
        </pc:picChg>
      </pc:sldChg>
      <pc:sldChg chg="del">
        <pc:chgData name="Andre LaCour" userId="3e1779f9bf92e05c" providerId="LiveId" clId="{DC395EF7-2E7C-4F1F-BAAE-F4A9F6A5778A}" dt="2024-06-10T03:02:57.053" v="5" actId="47"/>
        <pc:sldMkLst>
          <pc:docMk/>
          <pc:sldMk cId="3786907341" sldId="337"/>
        </pc:sldMkLst>
      </pc:sldChg>
      <pc:sldChg chg="addSp delSp modSp mod modTransition modAnim modNotesTx">
        <pc:chgData name="Andre LaCour" userId="3e1779f9bf92e05c" providerId="LiveId" clId="{DC395EF7-2E7C-4F1F-BAAE-F4A9F6A5778A}" dt="2024-06-10T03:16:57.642" v="57"/>
        <pc:sldMkLst>
          <pc:docMk/>
          <pc:sldMk cId="3590816519" sldId="338"/>
        </pc:sldMkLst>
        <pc:picChg chg="add del mod ord">
          <ac:chgData name="Andre LaCour" userId="3e1779f9bf92e05c" providerId="LiveId" clId="{DC395EF7-2E7C-4F1F-BAAE-F4A9F6A5778A}" dt="2024-06-10T03:14:49.621" v="54"/>
          <ac:picMkLst>
            <pc:docMk/>
            <pc:sldMk cId="3590816519" sldId="338"/>
            <ac:picMk id="3" creationId="{C75D97C5-5170-4E7A-C087-089384EFFEDA}"/>
          </ac:picMkLst>
        </pc:picChg>
        <pc:picChg chg="add del mod">
          <ac:chgData name="Andre LaCour" userId="3e1779f9bf92e05c" providerId="LiveId" clId="{DC395EF7-2E7C-4F1F-BAAE-F4A9F6A5778A}" dt="2024-06-10T03:14:52.411" v="56"/>
          <ac:picMkLst>
            <pc:docMk/>
            <pc:sldMk cId="3590816519" sldId="338"/>
            <ac:picMk id="5" creationId="{CF26585D-3391-3EFD-8E8F-C856CA3380D3}"/>
          </ac:picMkLst>
        </pc:picChg>
        <pc:picChg chg="del">
          <ac:chgData name="Andre LaCour" userId="3e1779f9bf92e05c" providerId="LiveId" clId="{DC395EF7-2E7C-4F1F-BAAE-F4A9F6A5778A}" dt="2024-06-10T03:12:23.084" v="51"/>
          <ac:picMkLst>
            <pc:docMk/>
            <pc:sldMk cId="3590816519" sldId="338"/>
            <ac:picMk id="7" creationId="{C589EF9B-EF9B-9204-C2B2-5A03CC3C5115}"/>
          </ac:picMkLst>
        </pc:picChg>
        <pc:picChg chg="add del mod ord">
          <ac:chgData name="Andre LaCour" userId="3e1779f9bf92e05c" providerId="LiveId" clId="{DC395EF7-2E7C-4F1F-BAAE-F4A9F6A5778A}" dt="2024-06-10T03:16:57.642" v="57"/>
          <ac:picMkLst>
            <pc:docMk/>
            <pc:sldMk cId="3590816519" sldId="338"/>
            <ac:picMk id="9" creationId="{0B550239-B49A-4736-766B-B44A5114B4B8}"/>
          </ac:picMkLst>
        </pc:picChg>
        <pc:picChg chg="add mod">
          <ac:chgData name="Andre LaCour" userId="3e1779f9bf92e05c" providerId="LiveId" clId="{DC395EF7-2E7C-4F1F-BAAE-F4A9F6A5778A}" dt="2024-06-10T03:16:57.642" v="57"/>
          <ac:picMkLst>
            <pc:docMk/>
            <pc:sldMk cId="3590816519" sldId="338"/>
            <ac:picMk id="10" creationId="{AC722F5D-5540-B0E8-FA8B-5C55A16B87F0}"/>
          </ac:picMkLst>
        </pc:picChg>
      </pc:sldChg>
      <pc:sldChg chg="addSp delSp modSp mod modTransition modAnim">
        <pc:chgData name="Andre LaCour" userId="3e1779f9bf92e05c" providerId="LiveId" clId="{DC395EF7-2E7C-4F1F-BAAE-F4A9F6A5778A}" dt="2024-06-10T03:17:30.371" v="58"/>
        <pc:sldMkLst>
          <pc:docMk/>
          <pc:sldMk cId="2099008355" sldId="339"/>
        </pc:sldMkLst>
        <pc:picChg chg="add del mod ord">
          <ac:chgData name="Andre LaCour" userId="3e1779f9bf92e05c" providerId="LiveId" clId="{DC395EF7-2E7C-4F1F-BAAE-F4A9F6A5778A}" dt="2024-06-10T03:17:30.371" v="58"/>
          <ac:picMkLst>
            <pc:docMk/>
            <pc:sldMk cId="2099008355" sldId="339"/>
            <ac:picMk id="5" creationId="{0E7CACCC-85B0-2876-8795-3E4B9273F738}"/>
          </ac:picMkLst>
        </pc:picChg>
        <pc:picChg chg="add mod">
          <ac:chgData name="Andre LaCour" userId="3e1779f9bf92e05c" providerId="LiveId" clId="{DC395EF7-2E7C-4F1F-BAAE-F4A9F6A5778A}" dt="2024-06-10T03:17:30.371" v="58"/>
          <ac:picMkLst>
            <pc:docMk/>
            <pc:sldMk cId="2099008355" sldId="339"/>
            <ac:picMk id="6" creationId="{ED245EFE-B7C6-39A4-03C9-01FC7CFFE3FE}"/>
          </ac:picMkLst>
        </pc:picChg>
        <pc:picChg chg="del">
          <ac:chgData name="Andre LaCour" userId="3e1779f9bf92e05c" providerId="LiveId" clId="{DC395EF7-2E7C-4F1F-BAAE-F4A9F6A5778A}" dt="2024-06-10T03:12:23.084" v="51"/>
          <ac:picMkLst>
            <pc:docMk/>
            <pc:sldMk cId="2099008355" sldId="339"/>
            <ac:picMk id="12" creationId="{39C82D94-6591-E585-EAE1-8B49EAC9D6EB}"/>
          </ac:picMkLst>
        </pc:picChg>
        <pc:picChg chg="add mod">
          <ac:chgData name="Andre LaCour" userId="3e1779f9bf92e05c" providerId="LiveId" clId="{DC395EF7-2E7C-4F1F-BAAE-F4A9F6A5778A}" dt="2024-06-10T03:10:34.494" v="26" actId="1076"/>
          <ac:picMkLst>
            <pc:docMk/>
            <pc:sldMk cId="2099008355" sldId="339"/>
            <ac:picMk id="3074" creationId="{83BDDFF8-D01B-5CBD-EDCD-0733D2495A6E}"/>
          </ac:picMkLst>
        </pc:picChg>
        <pc:picChg chg="add mod">
          <ac:chgData name="Andre LaCour" userId="3e1779f9bf92e05c" providerId="LiveId" clId="{DC395EF7-2E7C-4F1F-BAAE-F4A9F6A5778A}" dt="2024-06-10T03:10:39.531" v="27" actId="1076"/>
          <ac:picMkLst>
            <pc:docMk/>
            <pc:sldMk cId="2099008355" sldId="339"/>
            <ac:picMk id="3076" creationId="{93A4F5E3-B677-E09E-0DDA-357A3DF19401}"/>
          </ac:picMkLst>
        </pc:picChg>
      </pc:sldChg>
      <pc:sldChg chg="addSp delSp modSp mod modTransition modAnim">
        <pc:chgData name="Andre LaCour" userId="3e1779f9bf92e05c" providerId="LiveId" clId="{DC395EF7-2E7C-4F1F-BAAE-F4A9F6A5778A}" dt="2024-06-10T03:21:35.327" v="66"/>
        <pc:sldMkLst>
          <pc:docMk/>
          <pc:sldMk cId="1041471105" sldId="341"/>
        </pc:sldMkLst>
        <pc:picChg chg="add del mod ord">
          <ac:chgData name="Andre LaCour" userId="3e1779f9bf92e05c" providerId="LiveId" clId="{DC395EF7-2E7C-4F1F-BAAE-F4A9F6A5778A}" dt="2024-06-10T03:19:58.586" v="60"/>
          <ac:picMkLst>
            <pc:docMk/>
            <pc:sldMk cId="1041471105" sldId="341"/>
            <ac:picMk id="3" creationId="{C8912A6D-814F-25FA-6143-7389B5FC90CC}"/>
          </ac:picMkLst>
        </pc:picChg>
        <pc:picChg chg="del">
          <ac:chgData name="Andre LaCour" userId="3e1779f9bf92e05c" providerId="LiveId" clId="{DC395EF7-2E7C-4F1F-BAAE-F4A9F6A5778A}" dt="2024-06-10T03:12:23.084" v="51"/>
          <ac:picMkLst>
            <pc:docMk/>
            <pc:sldMk cId="1041471105" sldId="341"/>
            <ac:picMk id="5" creationId="{E39DA723-C3E2-EC81-0F56-C5C521E254C7}"/>
          </ac:picMkLst>
        </pc:picChg>
        <pc:picChg chg="add del mod">
          <ac:chgData name="Andre LaCour" userId="3e1779f9bf92e05c" providerId="LiveId" clId="{DC395EF7-2E7C-4F1F-BAAE-F4A9F6A5778A}" dt="2024-06-10T03:20:00.048" v="62"/>
          <ac:picMkLst>
            <pc:docMk/>
            <pc:sldMk cId="1041471105" sldId="341"/>
            <ac:picMk id="6" creationId="{B999FA77-FD83-1759-5F3B-AA2500366770}"/>
          </ac:picMkLst>
        </pc:picChg>
        <pc:picChg chg="add del mod ord">
          <ac:chgData name="Andre LaCour" userId="3e1779f9bf92e05c" providerId="LiveId" clId="{DC395EF7-2E7C-4F1F-BAAE-F4A9F6A5778A}" dt="2024-06-10T03:20:12.368" v="63"/>
          <ac:picMkLst>
            <pc:docMk/>
            <pc:sldMk cId="1041471105" sldId="341"/>
            <ac:picMk id="10" creationId="{04F3E238-6CAE-8825-095D-BF07AF71F385}"/>
          </ac:picMkLst>
        </pc:picChg>
        <pc:picChg chg="add del mod">
          <ac:chgData name="Andre LaCour" userId="3e1779f9bf92e05c" providerId="LiveId" clId="{DC395EF7-2E7C-4F1F-BAAE-F4A9F6A5778A}" dt="2024-06-10T03:20:14.099" v="65"/>
          <ac:picMkLst>
            <pc:docMk/>
            <pc:sldMk cId="1041471105" sldId="341"/>
            <ac:picMk id="11" creationId="{C5F65A78-4231-B237-BC5F-4004BD9AB744}"/>
          </ac:picMkLst>
        </pc:picChg>
        <pc:picChg chg="add del mod ord">
          <ac:chgData name="Andre LaCour" userId="3e1779f9bf92e05c" providerId="LiveId" clId="{DC395EF7-2E7C-4F1F-BAAE-F4A9F6A5778A}" dt="2024-06-10T03:21:35.327" v="66"/>
          <ac:picMkLst>
            <pc:docMk/>
            <pc:sldMk cId="1041471105" sldId="341"/>
            <ac:picMk id="14" creationId="{07ECA182-4761-1499-2874-93CE2F1E8F38}"/>
          </ac:picMkLst>
        </pc:picChg>
        <pc:picChg chg="add mod">
          <ac:chgData name="Andre LaCour" userId="3e1779f9bf92e05c" providerId="LiveId" clId="{DC395EF7-2E7C-4F1F-BAAE-F4A9F6A5778A}" dt="2024-06-10T03:21:35.327" v="66"/>
          <ac:picMkLst>
            <pc:docMk/>
            <pc:sldMk cId="1041471105" sldId="341"/>
            <ac:picMk id="15" creationId="{32E92585-75B8-8802-21B7-F2B4CBC9BBA1}"/>
          </ac:picMkLst>
        </pc:picChg>
        <pc:picChg chg="add del mod">
          <ac:chgData name="Andre LaCour" userId="3e1779f9bf92e05c" providerId="LiveId" clId="{DC395EF7-2E7C-4F1F-BAAE-F4A9F6A5778A}" dt="2024-06-10T03:11:52.820" v="38" actId="21"/>
          <ac:picMkLst>
            <pc:docMk/>
            <pc:sldMk cId="1041471105" sldId="341"/>
            <ac:picMk id="4098" creationId="{26206165-05BA-E7CB-8C8D-B4DDD39F4B87}"/>
          </ac:picMkLst>
        </pc:picChg>
        <pc:picChg chg="add mod">
          <ac:chgData name="Andre LaCour" userId="3e1779f9bf92e05c" providerId="LiveId" clId="{DC395EF7-2E7C-4F1F-BAAE-F4A9F6A5778A}" dt="2024-06-10T03:11:57.361" v="39" actId="1076"/>
          <ac:picMkLst>
            <pc:docMk/>
            <pc:sldMk cId="1041471105" sldId="341"/>
            <ac:picMk id="4100" creationId="{BEF50D3B-8EF5-3667-97D9-137789443067}"/>
          </ac:picMkLst>
        </pc:picChg>
      </pc:sldChg>
      <pc:sldChg chg="addSp delSp modSp mod modTransition modAnim">
        <pc:chgData name="Andre LaCour" userId="3e1779f9bf92e05c" providerId="LiveId" clId="{DC395EF7-2E7C-4F1F-BAAE-F4A9F6A5778A}" dt="2024-06-10T03:19:33.358" v="59"/>
        <pc:sldMkLst>
          <pc:docMk/>
          <pc:sldMk cId="3813948168" sldId="343"/>
        </pc:sldMkLst>
        <pc:spChg chg="mod">
          <ac:chgData name="Andre LaCour" userId="3e1779f9bf92e05c" providerId="LiveId" clId="{DC395EF7-2E7C-4F1F-BAAE-F4A9F6A5778A}" dt="2024-06-10T03:10:46.523" v="28" actId="1076"/>
          <ac:spMkLst>
            <pc:docMk/>
            <pc:sldMk cId="3813948168" sldId="343"/>
            <ac:spMk id="2" creationId="{CD3F54E4-9956-0B33-D845-8F2AAC5EBC56}"/>
          </ac:spMkLst>
        </pc:spChg>
        <pc:picChg chg="add del mod ord">
          <ac:chgData name="Andre LaCour" userId="3e1779f9bf92e05c" providerId="LiveId" clId="{DC395EF7-2E7C-4F1F-BAAE-F4A9F6A5778A}" dt="2024-06-10T03:19:33.358" v="59"/>
          <ac:picMkLst>
            <pc:docMk/>
            <pc:sldMk cId="3813948168" sldId="343"/>
            <ac:picMk id="3" creationId="{059B7CE3-D8B2-CA0D-9472-3968BEFF5C5B}"/>
          </ac:picMkLst>
        </pc:picChg>
        <pc:picChg chg="add mod">
          <ac:chgData name="Andre LaCour" userId="3e1779f9bf92e05c" providerId="LiveId" clId="{DC395EF7-2E7C-4F1F-BAAE-F4A9F6A5778A}" dt="2024-06-10T03:19:33.358" v="59"/>
          <ac:picMkLst>
            <pc:docMk/>
            <pc:sldMk cId="3813948168" sldId="343"/>
            <ac:picMk id="4" creationId="{9813240A-F215-33C3-9497-0D82B5DBB151}"/>
          </ac:picMkLst>
        </pc:picChg>
        <pc:picChg chg="del">
          <ac:chgData name="Andre LaCour" userId="3e1779f9bf92e05c" providerId="LiveId" clId="{DC395EF7-2E7C-4F1F-BAAE-F4A9F6A5778A}" dt="2024-06-10T03:12:23.084" v="51"/>
          <ac:picMkLst>
            <pc:docMk/>
            <pc:sldMk cId="3813948168" sldId="343"/>
            <ac:picMk id="7" creationId="{9C0AD60D-AA97-AD74-943E-359CF0A4535C}"/>
          </ac:picMkLst>
        </pc:picChg>
      </pc:sldChg>
      <pc:sldChg chg="addSp delSp modSp mod modTransition modAnim">
        <pc:chgData name="Andre LaCour" userId="3e1779f9bf92e05c" providerId="LiveId" clId="{DC395EF7-2E7C-4F1F-BAAE-F4A9F6A5778A}" dt="2024-06-10T03:22:35.245" v="73"/>
        <pc:sldMkLst>
          <pc:docMk/>
          <pc:sldMk cId="1684465119" sldId="345"/>
        </pc:sldMkLst>
        <pc:picChg chg="add del mod ord">
          <ac:chgData name="Andre LaCour" userId="3e1779f9bf92e05c" providerId="LiveId" clId="{DC395EF7-2E7C-4F1F-BAAE-F4A9F6A5778A}" dt="2024-06-10T03:21:49.643" v="67"/>
          <ac:picMkLst>
            <pc:docMk/>
            <pc:sldMk cId="1684465119" sldId="345"/>
            <ac:picMk id="4" creationId="{2627E318-B6ED-6797-D222-B2E844F80875}"/>
          </ac:picMkLst>
        </pc:picChg>
        <pc:picChg chg="add del mod">
          <ac:chgData name="Andre LaCour" userId="3e1779f9bf92e05c" providerId="LiveId" clId="{DC395EF7-2E7C-4F1F-BAAE-F4A9F6A5778A}" dt="2024-06-10T03:21:51.135" v="69"/>
          <ac:picMkLst>
            <pc:docMk/>
            <pc:sldMk cId="1684465119" sldId="345"/>
            <ac:picMk id="6" creationId="{E4CFF7CF-E6DC-D5AB-23E9-4BB8BEAF009F}"/>
          </ac:picMkLst>
        </pc:picChg>
        <pc:picChg chg="add del mod ord">
          <ac:chgData name="Andre LaCour" userId="3e1779f9bf92e05c" providerId="LiveId" clId="{DC395EF7-2E7C-4F1F-BAAE-F4A9F6A5778A}" dt="2024-06-10T03:22:04.968" v="70"/>
          <ac:picMkLst>
            <pc:docMk/>
            <pc:sldMk cId="1684465119" sldId="345"/>
            <ac:picMk id="9" creationId="{CE118D9C-E78E-3A5F-C2D8-134A193EFCF7}"/>
          </ac:picMkLst>
        </pc:picChg>
        <pc:picChg chg="add del mod">
          <ac:chgData name="Andre LaCour" userId="3e1779f9bf92e05c" providerId="LiveId" clId="{DC395EF7-2E7C-4F1F-BAAE-F4A9F6A5778A}" dt="2024-06-10T03:22:06.540" v="72"/>
          <ac:picMkLst>
            <pc:docMk/>
            <pc:sldMk cId="1684465119" sldId="345"/>
            <ac:picMk id="10" creationId="{8D45981B-1FBA-4EEB-D8DE-2E4BCF6FCF22}"/>
          </ac:picMkLst>
        </pc:picChg>
        <pc:picChg chg="del">
          <ac:chgData name="Andre LaCour" userId="3e1779f9bf92e05c" providerId="LiveId" clId="{DC395EF7-2E7C-4F1F-BAAE-F4A9F6A5778A}" dt="2024-06-10T03:12:23.084" v="51"/>
          <ac:picMkLst>
            <pc:docMk/>
            <pc:sldMk cId="1684465119" sldId="345"/>
            <ac:picMk id="12" creationId="{ABA8D910-8F63-9C03-192D-EB3C0534B102}"/>
          </ac:picMkLst>
        </pc:picChg>
        <pc:picChg chg="add del mod ord">
          <ac:chgData name="Andre LaCour" userId="3e1779f9bf92e05c" providerId="LiveId" clId="{DC395EF7-2E7C-4F1F-BAAE-F4A9F6A5778A}" dt="2024-06-10T03:22:35.245" v="73"/>
          <ac:picMkLst>
            <pc:docMk/>
            <pc:sldMk cId="1684465119" sldId="345"/>
            <ac:picMk id="14" creationId="{39313A29-33B4-4A79-5958-74E32E64D9DF}"/>
          </ac:picMkLst>
        </pc:picChg>
        <pc:picChg chg="add mod">
          <ac:chgData name="Andre LaCour" userId="3e1779f9bf92e05c" providerId="LiveId" clId="{DC395EF7-2E7C-4F1F-BAAE-F4A9F6A5778A}" dt="2024-06-10T03:22:35.245" v="73"/>
          <ac:picMkLst>
            <pc:docMk/>
            <pc:sldMk cId="1684465119" sldId="345"/>
            <ac:picMk id="15" creationId="{6C101036-5CB6-F74D-6F77-CA62006F56A7}"/>
          </ac:picMkLst>
        </pc:picChg>
        <pc:picChg chg="add mod">
          <ac:chgData name="Andre LaCour" userId="3e1779f9bf92e05c" providerId="LiveId" clId="{DC395EF7-2E7C-4F1F-BAAE-F4A9F6A5778A}" dt="2024-06-10T03:08:28.179" v="17" actId="1076"/>
          <ac:picMkLst>
            <pc:docMk/>
            <pc:sldMk cId="1684465119" sldId="345"/>
            <ac:picMk id="2050" creationId="{447DB297-6B63-7941-AF8B-FC352B79221B}"/>
          </ac:picMkLst>
        </pc:picChg>
      </pc:sldChg>
      <pc:sldChg chg="addSp delSp modSp mod modTransition modAnim">
        <pc:chgData name="Andre LaCour" userId="3e1779f9bf92e05c" providerId="LiveId" clId="{DC395EF7-2E7C-4F1F-BAAE-F4A9F6A5778A}" dt="2024-06-10T03:23:07.890" v="75"/>
        <pc:sldMkLst>
          <pc:docMk/>
          <pc:sldMk cId="3493061142" sldId="347"/>
        </pc:sldMkLst>
        <pc:picChg chg="add del mod ord">
          <ac:chgData name="Andre LaCour" userId="3e1779f9bf92e05c" providerId="LiveId" clId="{DC395EF7-2E7C-4F1F-BAAE-F4A9F6A5778A}" dt="2024-06-10T03:23:07.890" v="75"/>
          <ac:picMkLst>
            <pc:docMk/>
            <pc:sldMk cId="3493061142" sldId="347"/>
            <ac:picMk id="4" creationId="{3D3FF392-5A47-9737-860E-29633CF72C0B}"/>
          </ac:picMkLst>
        </pc:picChg>
        <pc:picChg chg="add mod">
          <ac:chgData name="Andre LaCour" userId="3e1779f9bf92e05c" providerId="LiveId" clId="{DC395EF7-2E7C-4F1F-BAAE-F4A9F6A5778A}" dt="2024-06-10T03:23:07.890" v="75"/>
          <ac:picMkLst>
            <pc:docMk/>
            <pc:sldMk cId="3493061142" sldId="347"/>
            <ac:picMk id="5" creationId="{5C0A4263-0D8C-CCEF-2C9F-31CAEA79931D}"/>
          </ac:picMkLst>
        </pc:picChg>
        <pc:picChg chg="del">
          <ac:chgData name="Andre LaCour" userId="3e1779f9bf92e05c" providerId="LiveId" clId="{DC395EF7-2E7C-4F1F-BAAE-F4A9F6A5778A}" dt="2024-06-10T03:12:23.084" v="51"/>
          <ac:picMkLst>
            <pc:docMk/>
            <pc:sldMk cId="3493061142" sldId="347"/>
            <ac:picMk id="6" creationId="{8A4BC192-84A2-087C-3814-C8C5C9DA293A}"/>
          </ac:picMkLst>
        </pc:picChg>
        <pc:picChg chg="add mod">
          <ac:chgData name="Andre LaCour" userId="3e1779f9bf92e05c" providerId="LiveId" clId="{DC395EF7-2E7C-4F1F-BAAE-F4A9F6A5778A}" dt="2024-06-10T03:12:05.374" v="41" actId="1076"/>
          <ac:picMkLst>
            <pc:docMk/>
            <pc:sldMk cId="3493061142" sldId="347"/>
            <ac:picMk id="4098" creationId="{26206165-05BA-E7CB-8C8D-B4DDD39F4B87}"/>
          </ac:picMkLst>
        </pc:picChg>
      </pc:sldChg>
      <pc:sldChg chg="addSp delSp modSp mod modTransition modAnim">
        <pc:chgData name="Andre LaCour" userId="3e1779f9bf92e05c" providerId="LiveId" clId="{DC395EF7-2E7C-4F1F-BAAE-F4A9F6A5778A}" dt="2024-06-10T03:22:54.399" v="74"/>
        <pc:sldMkLst>
          <pc:docMk/>
          <pc:sldMk cId="1721268508" sldId="348"/>
        </pc:sldMkLst>
        <pc:picChg chg="add del mod ord">
          <ac:chgData name="Andre LaCour" userId="3e1779f9bf92e05c" providerId="LiveId" clId="{DC395EF7-2E7C-4F1F-BAAE-F4A9F6A5778A}" dt="2024-06-10T03:22:54.399" v="74"/>
          <ac:picMkLst>
            <pc:docMk/>
            <pc:sldMk cId="1721268508" sldId="348"/>
            <ac:picMk id="4" creationId="{1F7375E9-8818-6F07-7F64-A9AEA872ADCC}"/>
          </ac:picMkLst>
        </pc:picChg>
        <pc:picChg chg="add mod">
          <ac:chgData name="Andre LaCour" userId="3e1779f9bf92e05c" providerId="LiveId" clId="{DC395EF7-2E7C-4F1F-BAAE-F4A9F6A5778A}" dt="2024-06-10T03:22:54.399" v="74"/>
          <ac:picMkLst>
            <pc:docMk/>
            <pc:sldMk cId="1721268508" sldId="348"/>
            <ac:picMk id="6" creationId="{0F6CFD42-47D4-BDC7-2C00-612E0BD3D8FF}"/>
          </ac:picMkLst>
        </pc:picChg>
        <pc:picChg chg="del">
          <ac:chgData name="Andre LaCour" userId="3e1779f9bf92e05c" providerId="LiveId" clId="{DC395EF7-2E7C-4F1F-BAAE-F4A9F6A5778A}" dt="2024-06-10T03:12:23.084" v="51"/>
          <ac:picMkLst>
            <pc:docMk/>
            <pc:sldMk cId="1721268508" sldId="348"/>
            <ac:picMk id="7" creationId="{A8F1AE05-D66C-F070-450B-DA4D020A3D7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6/9/2024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Hello everyone.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My name is Andre LaCour, and I am here to present the findings of my capstone project on vehicle fuel efficiency.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research focuses on the trends in vehicle fuel efficiency, the influence of emerging technologies such as hybrid and electric vehicles, and consumer preferences.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presentation is based on my final research paper submitted for the Capstone in Business Intelligence and Data Analytics at Colorado State University under the guidance of </a:t>
            </a:r>
            <a:r>
              <a:rPr lang="en-US" dirty="0" err="1"/>
              <a:t>Profesosr</a:t>
            </a:r>
            <a:r>
              <a:rPr lang="en-US" dirty="0"/>
              <a:t> </a:t>
            </a:r>
            <a:r>
              <a:rPr lang="en-US" dirty="0" err="1"/>
              <a:t>Bateh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29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begin with, let me provide a brief overview of the research.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Vehicle fuel efficiency is critically important due to its implications for environmental sustainability and economic savings.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primary purpose of this research is to investigate trends in vehicle fuel efficiency and the impact of emerging technologies such as hybrid and electric vehicles.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Given the automotive industry's significant influence on environmental sustainability and economic savings, understanding these trends is crucial.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problem statement focuses on analyzing the effectiveness of various fuel efficiency technologies, consumer preferences, and regulatory impacts on vehicle fuel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aim is to provide actionable insights for manufacturers, policymakers, and consumers.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study uses a mixed-methods approach, leveraging datasets from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CarsDatabase</a:t>
            </a:r>
            <a:r>
              <a:rPr lang="en-US" dirty="0"/>
              <a:t>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Hybrid Vehicle Fuel Efficiency,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Real World Fuel Efficiency.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Through various quantitative analysis techniques such as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linear regression,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t-tests,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ANOVA,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significant advancements in fuel economy were identified.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These findings show the role of regulatory frameworks and consumer behavior in shaping the future of vehicle efficiency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will conclude with actionable recommendations for manufacturers, policymakers, and consumers.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9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ensure a comprehensive analysis, three datasets were selected: </a:t>
            </a:r>
            <a:r>
              <a:rPr lang="en-US" dirty="0" err="1"/>
              <a:t>CarsDatabase</a:t>
            </a:r>
            <a:r>
              <a:rPr lang="en-US" dirty="0"/>
              <a:t>, Hybrid Vehicle Fuel Efficiency, and Real World Fuel Efficiency.</a:t>
            </a:r>
          </a:p>
          <a:p>
            <a:r>
              <a:rPr lang="en-US" b="1" dirty="0" err="1"/>
              <a:t>CarsDatabase</a:t>
            </a:r>
            <a:r>
              <a:rPr lang="en-US" b="1" dirty="0"/>
              <a:t>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it covers:</a:t>
            </a:r>
            <a:r>
              <a:rPr lang="en-US" dirty="0"/>
              <a:t> This dataset includes comprehensive vehicle performance data covering various models, engine sizes, and fuel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Variables utilized in the analysis:</a:t>
            </a:r>
            <a:r>
              <a:rPr lang="en-US" dirty="0"/>
              <a:t> Engine displacement, fuel type, CO₂ emissions, vehicle weight. Engine displacement and CO₂ emissions were particularly important for analyzing the relationship between engine size and emissions.</a:t>
            </a:r>
          </a:p>
          <a:p>
            <a:r>
              <a:rPr lang="en-US" b="1" dirty="0"/>
              <a:t>Hybrid Vehicle Fuel Efficiency: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it covers:</a:t>
            </a:r>
            <a:r>
              <a:rPr lang="en-US" dirty="0"/>
              <a:t> This dataset focuses specifically on hybrid vehicles, highlighting the advancements and challenges associated with hybrid technology.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Variables utilized in the analysis:</a:t>
            </a:r>
            <a:r>
              <a:rPr lang="en-US" dirty="0"/>
              <a:t> Hybrid system type, battery capacity, miles per gallon (MPG), CO₂ emissions. Battery capacity and hybrid system type were crucial for understanding the efficiency of hybrid technologies.</a:t>
            </a:r>
          </a:p>
          <a:p>
            <a:r>
              <a:rPr lang="en-US" b="1" dirty="0"/>
              <a:t>Real World Fuel Efficiency: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it covers:</a:t>
            </a:r>
            <a:r>
              <a:rPr lang="en-US" dirty="0"/>
              <a:t> This dataset captures real-world driving conditions and fuel efficiency, bridging the gap between laboratory tests and actual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Variables utilized in the analysis:</a:t>
            </a:r>
            <a:r>
              <a:rPr lang="en-US" dirty="0"/>
              <a:t> Real-world MPG, average speed, driving environment (urban vs. highway), maintenance records. Real-world MPG and driving environment were essential for comparing laboratory results with real-world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combination process for these datasets involved several 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dataset was loaded into SAS and R for data management, where key variables were renamed for consistency across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datasets were merged based on common identifiers such as vehicle model and year, allowing for a comprehensive dataset that included information on both conventional and hybrid vehicles as well as real-world driving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data cleaning process involved removing rows with missing values in key variables like engine displacement and CO₂ emissions to ensure accurate analysis.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research employs a mixed-methods approach, integrating both quantitative and qualitative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Quantitative analysis techniques such as linear regression, t-tests, and ANOVA were applied to uncover trends and relationships within the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SAS and R were used for data management and statistical analysis.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methods allow us to rigorously test our hypotheses and draw meaningful conclusions.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31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are some of the key findings from our analysis. </a:t>
            </a: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Hypothesis 1: Relationship between Engine Displacement and CO₂ Emissions</a:t>
            </a: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Hypothesis: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Null Hypothesis (H0): Engine displacement has no effect on CO₂ emissions.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Alternative Hypothesis (H1): Engine displacement has a significant effect on CO₂ emissions.</a:t>
            </a:r>
            <a:endParaRPr lang="en-US" sz="1800" b="0" dirty="0">
              <a:effectLst/>
              <a:latin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</a:rPr>
              <a:t>The linear regression results (Figure 12) show that the model is statistically significant, as indicated by the F value of 180.11 and a p-value of less than 0.0001. However, the R-Square value is only 0.0047, suggesting that engine displacement explains only a small proportion of the variance in CO₂ emissions. The parameter estimates show that engine displacement has a significant positive effect on CO₂ emissions, with a parameter estimate of 7.88812 and a p-value of less than 0.0001.</a:t>
            </a: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Hypothesis 3: Difference in Average Fuel Efficiency Among Different Vehicle Classes</a:t>
            </a:r>
          </a:p>
          <a:p>
            <a:pPr marL="0" marR="0">
              <a:lnSpc>
                <a:spcPct val="107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Hypothesis: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Null Hypothesis (H0): There is no significant difference in average fuel efficiency among different vehicle classes.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Alternative Hypothesis (H1): There is a significant difference in average fuel efficiency among different vehicle classes.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ANOVA results show that there are significant differences in average fuel efficiency among the different vehicle classes. The F value is 26.27 with a p-value of less than 0.0001, indicating that the differences in means are statistically significant. The R-Square value is 0.406630, suggesting that vehicle class explains about 40.66% of the variance in average fuel efficiency.</a:t>
            </a: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</a:rPr>
              <a:t>Hypothesis 2: Impact of Start-Stop Technology on City MPG</a:t>
            </a:r>
          </a:p>
          <a:p>
            <a:pPr marL="0" marR="0">
              <a:lnSpc>
                <a:spcPct val="107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</a:rPr>
              <a:t>Hypothesis: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Null Hypothesis (H0): Engine displacement has no effect on CO₂ emissions.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Alternative Hypothesis (H1): Engine displacement has a significant effect on CO₂ emissions.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t-test results show that the mean city MPG for vehicles without start-stop technology is 21.8469, while for vehicles with start-stop technology, it is 22.8324. The pooled difference in means is -0.9855, indicating that vehicles with start-stop technology have a slightly higher mean city MPG. The t-values are -2.71 for equal variances and -3.39 for unequal variances, both of which are statistically significant with p-values of 0.0068 and 0.0007, respectively. The equality of variances test (Folded F) has a p-value &lt; .0001, indicating significant differences in variability between the groups.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78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our findings, we have several recommendations. </a:t>
            </a:r>
          </a:p>
          <a:p>
            <a:r>
              <a:rPr lang="en-US" b="1" dirty="0"/>
              <a:t>For Manufacturers: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Develop Smaller, More Efficient Engines:</a:t>
            </a:r>
            <a:r>
              <a:rPr lang="en-US" dirty="0"/>
              <a:t> Focus on designing engines that consume less fuel and produce fewer emissions. For example, incorporating turbocharging and downsizing strategies can help achieve these goals.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Incorporate Start-Stop Technology:</a:t>
            </a:r>
            <a:r>
              <a:rPr lang="en-US" dirty="0"/>
              <a:t> Implement start-stop systems in new vehicle models to improve fuel efficiency in urban driving conditions. For instance, the latest Ford models come equipped with this technology to reduce idle fuel consumption.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Expand Production of Hybrid and Electric Vehicles:</a:t>
            </a:r>
            <a:r>
              <a:rPr lang="en-US" dirty="0"/>
              <a:t> Increase the variety and availability of hybrid and electric vehicles to meet consumer demand and regulatory requirements. Toyota's expansion of its hybrid lineup serves as a practical example.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For Policymakers: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Enforce Stricter Emission Standards:</a:t>
            </a:r>
            <a:r>
              <a:rPr lang="en-US" dirty="0"/>
              <a:t> Implement regulations that require lower CO₂ emissions from vehicles. For example, California's Zero Emission Vehicle (ZEV) program mandates that a certain percentage of vehicle sales must be electric or hybrid.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Provide Incentives for Fuel-Efficient Vehicles:</a:t>
            </a:r>
            <a:r>
              <a:rPr lang="en-US" dirty="0"/>
              <a:t> Offer tax breaks, rebates, or other incentives to encourage consumers to purchase hybrid or electric vehicles. The federal tax credit for electric vehicles in the U.S. is a successful example.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Invest in Infrastructure:</a:t>
            </a:r>
            <a:r>
              <a:rPr lang="en-US" dirty="0"/>
              <a:t> Develop and enhance infrastructure to support electric vehicles, such as installing more public charging stations. Norway's extensive network of EV charging stations is a model for other countries.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For Consumers: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Consider Long-Term Benefits:</a:t>
            </a:r>
            <a:r>
              <a:rPr lang="en-US" dirty="0"/>
              <a:t> Evaluate the economic and environmental advantages of owning fuel-efficient vehicles, including lower fuel costs and reduced emissions. For example, a hybrid vehicle like the Toyota Prius can save an owner hundreds of dollars annually in fuel costs.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Stay Informed:</a:t>
            </a:r>
            <a:r>
              <a:rPr lang="en-US" dirty="0"/>
              <a:t> Keep up-to-date with new technologies and regulatory changes that impact vehicle efficiency and emissions. Websites like FuelEconomy.gov provide valuable information for consumers.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Advocate for Sustainable Policies:</a:t>
            </a:r>
            <a:r>
              <a:rPr lang="en-US" dirty="0"/>
              <a:t> Support and advocate for policies that promote the use of fuel-efficient vehicles and sustainable transportation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08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conclusion, this research highlights significant advancements in vehicle fuel efficiency driven by technological innovations.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advancements have important implications for environmental sustainability and economic savings.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understanding these trends, stakeholders can make informed decisions that align with sustainability goals.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research not only provides a deeper understanding of vehicle fuel efficiency but also paves the way for future innovations in the automotive industry.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3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Finally, here are the references used in this research.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sources include academic papers, industry reports, and data from reputable organizations.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provide the foundation for our analysis and support the conclusions drawn in this study.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 for your attention, and I am happy to answer any questions you may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1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being attentive to my presentation here is my contact if you have any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6.jpe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5.m4a"/><Relationship Id="rId7" Type="http://schemas.openxmlformats.org/officeDocument/2006/relationships/image" Target="../media/image19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1.jpe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2.jpe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4016" y="1391994"/>
            <a:ext cx="5221224" cy="3056343"/>
          </a:xfrm>
        </p:spPr>
        <p:txBody>
          <a:bodyPr>
            <a:normAutofit/>
          </a:bodyPr>
          <a:lstStyle/>
          <a:p>
            <a:r>
              <a:rPr lang="en-US" sz="2000" dirty="0"/>
              <a:t>Capstone project presentation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3A6CB27-0478-1E5A-D547-E78571BE3A06}"/>
              </a:ext>
            </a:extLst>
          </p:cNvPr>
          <p:cNvSpPr txBox="1">
            <a:spLocks/>
          </p:cNvSpPr>
          <p:nvPr/>
        </p:nvSpPr>
        <p:spPr>
          <a:xfrm>
            <a:off x="6224016" y="1191178"/>
            <a:ext cx="5221224" cy="3056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Trends in vehicle fuel efficiency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8BCFFE3-3249-94E4-529B-0B462F956F20}"/>
              </a:ext>
            </a:extLst>
          </p:cNvPr>
          <p:cNvSpPr txBox="1">
            <a:spLocks/>
          </p:cNvSpPr>
          <p:nvPr/>
        </p:nvSpPr>
        <p:spPr>
          <a:xfrm>
            <a:off x="6224016" y="1812338"/>
            <a:ext cx="5221224" cy="3056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Presenter: Andre LaCour</a:t>
            </a:r>
          </a:p>
          <a:p>
            <a:r>
              <a:rPr lang="en-US" sz="1600" dirty="0"/>
              <a:t>June 9, 2024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D82635A-BA79-4BDC-81A9-76488BB03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0"/>
    </mc:Choice>
    <mc:Fallback>
      <p:transition spd="slow" advTm="26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abstract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Importance of vehicle fuel efficiency</a:t>
            </a:r>
          </a:p>
          <a:p>
            <a:r>
              <a:rPr lang="en-US" dirty="0"/>
              <a:t>Mixed-methods approach</a:t>
            </a:r>
          </a:p>
          <a:p>
            <a:r>
              <a:rPr lang="en-US" dirty="0"/>
              <a:t>Key findings and advancements</a:t>
            </a:r>
          </a:p>
          <a:p>
            <a:r>
              <a:rPr lang="en-US" dirty="0"/>
              <a:t>Actionable recommendations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2A0E0A9-709E-0A93-3EF4-888F0A297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AAF316-9B5A-5246-C8BA-9FB241C5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607" y="4371557"/>
            <a:ext cx="5370786" cy="238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42"/>
    </mc:Choice>
    <mc:Fallback>
      <p:transition spd="slow" advTm="41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Dataset Selection and Rationale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Overview of datasets</a:t>
            </a:r>
          </a:p>
          <a:p>
            <a:r>
              <a:rPr lang="en-US" dirty="0"/>
              <a:t>Why these datasets were chosen</a:t>
            </a:r>
          </a:p>
          <a:p>
            <a:r>
              <a:rPr lang="en-US" dirty="0"/>
              <a:t>Combination process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C722F5D-5540-B0E8-FA8B-5C55A16B87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898"/>
    </mc:Choice>
    <mc:Fallback>
      <p:transition spd="slow" advTm="121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methodology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r>
              <a:rPr lang="en-US" dirty="0"/>
              <a:t>Mixed-methods approach</a:t>
            </a:r>
          </a:p>
          <a:p>
            <a:r>
              <a:rPr lang="en-US" dirty="0"/>
              <a:t>Quantitative analysis techniques</a:t>
            </a:r>
          </a:p>
          <a:p>
            <a:r>
              <a:rPr lang="en-US" dirty="0"/>
              <a:t>Tools and software used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D245EFE-B7C6-39A4-03C9-01FC7CFFE3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074" name="Picture 2" descr="What is Mixed Methods Research?&lt;br/&gt; — Delve">
            <a:extLst>
              <a:ext uri="{FF2B5EF4-FFF2-40B4-BE49-F238E27FC236}">
                <a16:creationId xmlns:a16="http://schemas.microsoft.com/office/drawing/2014/main" id="{83BDDFF8-D01B-5CBD-EDCD-0733D249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866" y="3821193"/>
            <a:ext cx="4960985" cy="27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S (software) - Wikipedia">
            <a:extLst>
              <a:ext uri="{FF2B5EF4-FFF2-40B4-BE49-F238E27FC236}">
                <a16:creationId xmlns:a16="http://schemas.microsoft.com/office/drawing/2014/main" id="{93A4F5E3-B677-E09E-0DDA-357A3DF19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78672"/>
            <a:ext cx="35242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39"/>
    </mc:Choice>
    <mc:Fallback>
      <p:transition spd="slow" advTm="26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96367"/>
            <a:ext cx="6172200" cy="1249680"/>
          </a:xfrm>
        </p:spPr>
        <p:txBody>
          <a:bodyPr/>
          <a:lstStyle/>
          <a:p>
            <a:r>
              <a:rPr lang="en-US" dirty="0"/>
              <a:t>Key findings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A6FDAEF-3C03-BE47-2788-474BD1748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019" y="776452"/>
            <a:ext cx="5943600" cy="481139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36FDEA1-0D1C-8607-9430-BAC5665DC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1064" y="508670"/>
            <a:ext cx="5477510" cy="5229860"/>
          </a:xfrm>
          <a:prstGeom prst="rect">
            <a:avLst/>
          </a:prstGeom>
        </p:spPr>
      </p:pic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55A9F72A-CBC8-FF9A-7751-9B29CEF0B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679" y="436214"/>
            <a:ext cx="7025257" cy="537477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13240A-F215-33C3-9497-0D82B5DBB1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04"/>
    </mc:Choice>
    <mc:Fallback>
      <p:transition spd="slow" advTm="116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Recommendations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10191332" cy="4086893"/>
          </a:xfrm>
        </p:spPr>
        <p:txBody>
          <a:bodyPr/>
          <a:lstStyle/>
          <a:p>
            <a:r>
              <a:rPr lang="en-US" dirty="0"/>
              <a:t>For manufacturers: focus on smaller engines, start-stop technology, hybrid and electric vehicles</a:t>
            </a:r>
          </a:p>
          <a:p>
            <a:r>
              <a:rPr lang="en-US" dirty="0"/>
              <a:t>For policymakers: stricter emission standards, incentives for hybrid/electric vehicles, infrastructure investment</a:t>
            </a:r>
          </a:p>
          <a:p>
            <a:r>
              <a:rPr lang="en-US" dirty="0"/>
              <a:t>For consumers: consider long-term benefits of fuel-efficient vehicles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8D86441-EE16-C14D-C573-24C45603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2E92585-75B8-8802-21B7-F2B4CBC9B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100" name="Picture 4" descr="What Is Manufacturing? Types, Examples, &amp; Risks | NetSuite">
            <a:extLst>
              <a:ext uri="{FF2B5EF4-FFF2-40B4-BE49-F238E27FC236}">
                <a16:creationId xmlns:a16="http://schemas.microsoft.com/office/drawing/2014/main" id="{BEF50D3B-8EF5-3667-97D9-13778944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87" y="4154713"/>
            <a:ext cx="9204127" cy="245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84"/>
    </mc:Choice>
    <mc:Fallback>
      <p:transition spd="slow" advTm="77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conclusions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Summary of key points</a:t>
            </a:r>
          </a:p>
          <a:p>
            <a:r>
              <a:rPr lang="en-US" dirty="0"/>
              <a:t>Importance of findings</a:t>
            </a:r>
          </a:p>
          <a:p>
            <a:r>
              <a:rPr lang="en-US" dirty="0"/>
              <a:t>Future implications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C101036-5CB6-F74D-6F77-CA62006F5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7DB297-6B63-7941-AF8B-FC352B79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807" y="1214787"/>
            <a:ext cx="5528880" cy="368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76"/>
    </mc:Choice>
    <mc:Fallback>
      <p:transition spd="slow" advTm="25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18C6-8842-27B3-507D-D1CD2AFB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999EB-1E67-3BE9-DF2B-093EECBAF4B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10687090" cy="3908994"/>
          </a:xfrm>
        </p:spPr>
        <p:txBody>
          <a:bodyPr>
            <a:normAutofit fontScale="40000" lnSpcReduction="20000"/>
          </a:bodyPr>
          <a:lstStyle/>
          <a:p>
            <a:r>
              <a:rPr lang="en-US" dirty="0" err="1"/>
              <a:t>Ajanovic</a:t>
            </a:r>
            <a:r>
              <a:rPr lang="en-US" dirty="0"/>
              <a:t>, A., &amp; Haas, R. (2016). Dissemination of Electric Vehicles in Urban Areas: Major Factors for Success. Energy, 115, 1451-1458. https://doi.org/10.1016/j.energy.2016.05.040</a:t>
            </a:r>
          </a:p>
          <a:p>
            <a:r>
              <a:rPr lang="en-US" dirty="0" err="1"/>
              <a:t>Baffoe-Djan</a:t>
            </a:r>
            <a:r>
              <a:rPr lang="en-US" dirty="0"/>
              <a:t>, J. B., &amp; Smith, S. A. (2019). Descriptive statistics in data analysis. In The Routledge handbook of research methods in applied linguistics (pp. 398-414). Routledge.</a:t>
            </a:r>
          </a:p>
          <a:p>
            <a:r>
              <a:rPr lang="en-US" dirty="0"/>
              <a:t>Cary. (2024). Hybrid Vehicle Fuel Efficiency. Retrieved from: https://data.townofcary.org/explore/dataset/hybrid-vehicle-fuel-efficiency/information/?sort=date&amp;dataChart=eyJxdWVyaWVzIjpbeyJjaGFydHMiOlt7InR5cGUiOiJsaW5lIiwiZnVuYyI6Ik1BWCIsInlBeGlzIjoiYXZlcmFnZV9mdWVsX2Vjb25vbXkiLCJzY2llbnRpZmljRGlzcGxheSI6dHJ1ZSwiY29sb3IiOiJyYW5nZS1jdXN0b20iLCJwb3NpdGlvbiI6ImNlbnRlciJ9XSwieEF4aXMiOiJkYXRlIiwibWF4cG9pbnRzIjoiIiwidGltZXNjYWxlIjoibW9udGgiLCJzb3J0IjoiIiwic2VyaWVzQnJlYWtkb3duIjoiY2xhc3MiLCJzZXJpZXNCcmVha2Rvd25UaW1lc2NhbGUiOiIiLCJjb25maWciOnsiZGF0YXNldCI6Imh5YnJpZC12ZWhpY2xlLWZ1ZWwtZWZmaWNpZW5jeSIsIm9wdGlvbnMiOnt9fX1dLCJkaXNwbGF5TGVnZW5kIjp0dHJ1ZSwiYWxpZ25Nb250aCI6dHJ1ZSwiX3RpbWVzY2FsZSI6Im1vbnRoIn19XX0%3D</a:t>
            </a:r>
          </a:p>
          <a:p>
            <a:r>
              <a:rPr lang="en-US" dirty="0"/>
              <a:t>Cramer, E. M., &amp; Bock, R. D. (1966). Chapter VIII: multivariate analysis. Review of Educational Research, 36(5), 604-617.</a:t>
            </a:r>
          </a:p>
          <a:p>
            <a:r>
              <a:rPr lang="en-US" dirty="0" err="1"/>
              <a:t>Data.world</a:t>
            </a:r>
            <a:r>
              <a:rPr lang="en-US" dirty="0"/>
              <a:t>. (2022). Real-World Fuel Efficiency. Retrieved from: https://data.world/city-of-ny/mn2p-34if</a:t>
            </a:r>
          </a:p>
          <a:p>
            <a:r>
              <a:rPr lang="en-US" dirty="0"/>
              <a:t>International Energy Agency. (2018). Fuel Economy in Major Car Markets: Technology and Policy Drivers 2005-2017 – Analysis. Retrieved from: https://www.iea.org/reports/fuel-economy-in-major-car-markets</a:t>
            </a:r>
          </a:p>
          <a:p>
            <a:r>
              <a:rPr lang="en-US" dirty="0"/>
              <a:t>Jung, H. (2020). Fuel Economy of Plug-In Hybrid Electric and Hybrid Electric Vehicles: Effects of Vehicle Weight, Hybridization Ratio, and Ambient Temperature. World Electric Vehicle Journal, 11(2), 31. https://doi.org/10.3390/wevj11020031</a:t>
            </a:r>
          </a:p>
          <a:p>
            <a:r>
              <a:rPr lang="en-US" dirty="0"/>
              <a:t>Kaggle.com. (2017). Vehicle Fuel Economy Estimates 1984-2017. Retrieved from: https://www.kaggle.com/datasets/epa/fuel-economy</a:t>
            </a:r>
          </a:p>
          <a:p>
            <a:r>
              <a:rPr lang="en-US" dirty="0"/>
              <a:t>McCarthy, P. S., &amp; Tay, R. S. (1998). New vehicle consumption and fuel efficiency: a nested logit approach. Transportation Research Part E: Logistics and Transportation Review, 34(1), 39-51.</a:t>
            </a:r>
          </a:p>
          <a:p>
            <a:r>
              <a:rPr lang="en-US" dirty="0"/>
              <a:t>Nick, T. G. (2007). Descriptive statistics. Topics in biostatistics, 33-52.</a:t>
            </a:r>
          </a:p>
          <a:p>
            <a:r>
              <a:rPr lang="en-US" dirty="0"/>
              <a:t>Polonsky, M. J., &amp; Waller, D. S. (2019). Designing and managing a research project: A business student's guide (4th ed.). SAGE Publications. ISBN: 9781544316468</a:t>
            </a:r>
          </a:p>
          <a:p>
            <a:r>
              <a:rPr lang="en-US" dirty="0"/>
              <a:t>Ross, M. (1997). Fuel efficiency and the physics of automobiles. Contemporary Physics, 38(6), 381-394.</a:t>
            </a:r>
          </a:p>
          <a:p>
            <a:r>
              <a:rPr lang="en-US" dirty="0" err="1"/>
              <a:t>Sanguesa</a:t>
            </a:r>
            <a:r>
              <a:rPr lang="en-US" dirty="0"/>
              <a:t>, J. A., Torres-Sanz, V., Garrido, P., Martinez, F. J., &amp; Marquez-</a:t>
            </a:r>
            <a:r>
              <a:rPr lang="en-US" dirty="0" err="1"/>
              <a:t>Barja</a:t>
            </a:r>
            <a:r>
              <a:rPr lang="en-US" dirty="0"/>
              <a:t>, J. M. (2021). A Comprehensive Review on Electric Vehicles: Research Topics, Taxonomy and Future Trends. Renewable and Sustainable Energy Reviews, 145, 111098. https://doi.org/10.1016/j.rser.2021.111098</a:t>
            </a:r>
          </a:p>
          <a:p>
            <a:r>
              <a:rPr lang="en-US" dirty="0"/>
              <a:t>U.S. Environmental Protection Agency. (2023). Highlights of the Automotive Trends Report. Retrieved from: https://www.epa.gov/automotive-trends/highlights-automotive-trends-report</a:t>
            </a:r>
          </a:p>
          <a:p>
            <a:r>
              <a:rPr lang="en-US" dirty="0"/>
              <a:t>U.S. Energy Information Administration. (2017). Fuel economy improvements are projected to reduce future gasoline use. Retrieved from: https://www.eia.gov/todayinenergy/detail.php?id=31332</a:t>
            </a:r>
          </a:p>
          <a:p>
            <a:r>
              <a:rPr lang="en-US" dirty="0" err="1"/>
              <a:t>Vaezipour</a:t>
            </a:r>
            <a:r>
              <a:rPr lang="en-US" dirty="0"/>
              <a:t>, A., </a:t>
            </a:r>
            <a:r>
              <a:rPr lang="en-US" dirty="0" err="1"/>
              <a:t>Rakotonirainy</a:t>
            </a:r>
            <a:r>
              <a:rPr lang="en-US" dirty="0"/>
              <a:t>, A., &amp; Haworth, N. (2015). Reviewing in-vehicle systems to improve fuel efficiency and road safety. Procedia Manufacturing, 3, 3192-3199.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203D8-954B-EE80-C52F-AF3290F3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6CFD42-47D4-BDC7-2C00-612E0BD3D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1268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8"/>
    </mc:Choice>
    <mc:Fallback>
      <p:transition spd="slow" advTm="12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Andre LaCour</a:t>
            </a:r>
          </a:p>
          <a:p>
            <a:r>
              <a:rPr lang="en-US" dirty="0"/>
              <a:t>andre.lacour@csuglobal.edu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0A4263-0D8C-CCEF-2C9F-31CAEA799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098" name="Picture 2" descr="Electric Vehicles: Policies to Help America Lead – Third Way">
            <a:extLst>
              <a:ext uri="{FF2B5EF4-FFF2-40B4-BE49-F238E27FC236}">
                <a16:creationId xmlns:a16="http://schemas.microsoft.com/office/drawing/2014/main" id="{26206165-05BA-E7CB-8C8D-B4DDD39F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18" y="178420"/>
            <a:ext cx="3723290" cy="247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43"/>
    </mc:Choice>
    <mc:Fallback>
      <p:transition spd="slow" advTm="7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42.2|39.9"/>
</p:tagLst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{AB5CD6CF-E02D-475F-A8EA-B53B3C60643D}tf16411248_win32</Template>
  <TotalTime>619</TotalTime>
  <Words>2268</Words>
  <Application>Microsoft Office PowerPoint</Application>
  <PresentationFormat>Widescreen</PresentationFormat>
  <Paragraphs>142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 Light</vt:lpstr>
      <vt:lpstr>Calibri</vt:lpstr>
      <vt:lpstr>Posterama</vt:lpstr>
      <vt:lpstr>Custom</vt:lpstr>
      <vt:lpstr>Capstone project presentation</vt:lpstr>
      <vt:lpstr>abstract </vt:lpstr>
      <vt:lpstr>Dataset Selection and Rationale</vt:lpstr>
      <vt:lpstr>methodology</vt:lpstr>
      <vt:lpstr>Key findings</vt:lpstr>
      <vt:lpstr>Recommendations</vt:lpstr>
      <vt:lpstr>conclusions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 LaCour</dc:creator>
  <cp:lastModifiedBy>Andre LaCour</cp:lastModifiedBy>
  <cp:revision>1</cp:revision>
  <dcterms:created xsi:type="dcterms:W3CDTF">2024-06-09T16:36:37Z</dcterms:created>
  <dcterms:modified xsi:type="dcterms:W3CDTF">2024-06-10T03:23:13Z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